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p:scale>
          <a:sx n="60" d="100"/>
          <a:sy n="60" d="100"/>
        </p:scale>
        <p:origin x="2382" y="12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371C34-4FC0-41B8-B7A5-6AAF6434776B}"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419289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371C34-4FC0-41B8-B7A5-6AAF6434776B}"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1719248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371C34-4FC0-41B8-B7A5-6AAF6434776B}"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552622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371C34-4FC0-41B8-B7A5-6AAF6434776B}"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4115345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371C34-4FC0-41B8-B7A5-6AAF6434776B}" type="datetimeFigureOut">
              <a:rPr lang="en-GB" smtClean="0"/>
              <a:t>25/03/2026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1910753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371C34-4FC0-41B8-B7A5-6AAF6434776B}"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4213024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371C34-4FC0-41B8-B7A5-6AAF6434776B}" type="datetimeFigureOut">
              <a:rPr lang="en-GB" smtClean="0"/>
              <a:t>25/03/2026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37248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371C34-4FC0-41B8-B7A5-6AAF6434776B}" type="datetimeFigureOut">
              <a:rPr lang="en-GB" smtClean="0"/>
              <a:t>25/03/2026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4160231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71C34-4FC0-41B8-B7A5-6AAF6434776B}" type="datetimeFigureOut">
              <a:rPr lang="en-GB" smtClean="0"/>
              <a:t>25/03/2026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103207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371C34-4FC0-41B8-B7A5-6AAF6434776B}"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904835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371C34-4FC0-41B8-B7A5-6AAF6434776B}" type="datetimeFigureOut">
              <a:rPr lang="en-GB" smtClean="0"/>
              <a:t>25/03/2026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80C5BB-CB4E-47F9-ADB1-25BBC7E24209}" type="slidenum">
              <a:rPr lang="en-GB" smtClean="0"/>
              <a:t>‹#›</a:t>
            </a:fld>
            <a:endParaRPr lang="en-GB"/>
          </a:p>
        </p:txBody>
      </p:sp>
    </p:spTree>
    <p:extLst>
      <p:ext uri="{BB962C8B-B14F-4D97-AF65-F5344CB8AC3E}">
        <p14:creationId xmlns:p14="http://schemas.microsoft.com/office/powerpoint/2010/main" val="3772863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71C34-4FC0-41B8-B7A5-6AAF6434776B}" type="datetimeFigureOut">
              <a:rPr lang="en-GB" smtClean="0"/>
              <a:t>25/03/2026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0C5BB-CB4E-47F9-ADB1-25BBC7E24209}" type="slidenum">
              <a:rPr lang="en-GB" smtClean="0"/>
              <a:t>‹#›</a:t>
            </a:fld>
            <a:endParaRPr lang="en-GB"/>
          </a:p>
        </p:txBody>
      </p:sp>
    </p:spTree>
    <p:extLst>
      <p:ext uri="{BB962C8B-B14F-4D97-AF65-F5344CB8AC3E}">
        <p14:creationId xmlns:p14="http://schemas.microsoft.com/office/powerpoint/2010/main" val="1176284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br01.safelinks.protection.outlook.com/?url=https%3A%2F%2Fforms.office.com%2Fe%2FRPVAR0QGwX&amp;data=05%7C02%7Ccpeake%40archwaytrust.co.uk%7Ce297afd25b614478860408de89adbfda%7C23990c89ae674afc87ce470c97afeb37%7C0%7C0%7C639099576630583816%7CUnknown%7CTWFpbGZsb3d8eyJFbXB0eU1hcGkiOnRydWUsIlYiOiIwLjAuMDAwMCIsIlAiOiJXaW4zMiIsIkFOIjoiTWFpbCIsIldUIjoyfQ%3D%3D%7C0%7C%7C%7C&amp;sdata=9w6Hi6Rrc4NckCp9VRrSrarazOjSlf1%2FaYXFZmEf7JQ%3D&amp;reserved=0" TargetMode="External"/><Relationship Id="rId2" Type="http://schemas.openxmlformats.org/officeDocument/2006/relationships/hyperlink" Target="https://gbr01.safelinks.protection.outlook.com/?url=https%3A%2F%2Fbritishar.my%2FAParentsPerpectiveEvent&amp;data=05%7C02%7Ccpeake%40archwaytrust.co.uk%7Ce297afd25b614478860408de89adbfda%7C23990c89ae674afc87ce470c97afeb37%7C0%7C0%7C639099576630551631%7CUnknown%7CTWFpbGZsb3d8eyJFbXB0eU1hcGkiOnRydWUsIlYiOiIwLjAuMDAwMCIsIlAiOiJXaW4zMiIsIkFOIjoiTWFpbCIsIldUIjoyfQ%3D%3D%7C0%7C%7C%7C&amp;sdata=%2BMcsFlaczdNXxG5d5yPmT2ExLN%2BvXckDTkWsjWBaG7I%3D&amp;reserved=0"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4925" y="153110"/>
            <a:ext cx="11611907" cy="6878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rebuchet MS" panose="020B0603020202020204" pitchFamily="34" charset="0"/>
              </a:rPr>
              <a:t>Supporting Your Young Person: Exploring a Career in the British Army</a:t>
            </a:r>
            <a:endParaRPr kumimoji="0" lang="en-US" altLang="en-US" sz="1600" b="0" i="0" u="none" strike="noStrike" cap="none" normalizeH="0" baseline="0" dirty="0" smtClean="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r>
            <a:br>
              <a:rPr kumimoji="0" lang="en-US" altLang="en-US" sz="1600" b="0" i="0" u="none" strike="noStrike" cap="none" normalizeH="0" baseline="0" dirty="0" smtClean="0">
                <a:ln>
                  <a:noFill/>
                </a:ln>
                <a:solidFill>
                  <a:schemeClr val="tx1"/>
                </a:solidFill>
                <a:effectLst/>
                <a:latin typeface="Trebuchet MS" panose="020B0603020202020204" pitchFamily="34" charset="0"/>
              </a:rPr>
            </a:br>
            <a:r>
              <a:rPr kumimoji="0" lang="en-US" altLang="en-US" sz="1600" b="1" i="0" u="none" strike="noStrike" cap="none" normalizeH="0" baseline="0" dirty="0" smtClean="0">
                <a:ln>
                  <a:noFill/>
                </a:ln>
                <a:solidFill>
                  <a:schemeClr val="tx1"/>
                </a:solidFill>
                <a:effectLst/>
                <a:latin typeface="Trebuchet MS" panose="020B0603020202020204" pitchFamily="34" charset="0"/>
              </a:rPr>
              <a:t>Tuesday 28 April | 18:00 – 19:00 | Online</a:t>
            </a:r>
            <a:endParaRPr kumimoji="0" lang="en-US" altLang="en-US" sz="1600" b="0" i="0" u="none" strike="noStrike" cap="none" normalizeH="0" baseline="0" dirty="0" smtClean="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We’re hosting a free online session for parents and guardians to provide clear, trustworthy guidance on how they can support their young person if they’re considering the British Army.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rebuchet MS" panose="020B0603020202020204" pitchFamily="34" charset="0"/>
              </a:rPr>
              <a:t>Why does this session matter?</a:t>
            </a:r>
            <a:r>
              <a:rPr kumimoji="0" lang="en-US" altLang="en-US" sz="1600" b="0" i="0" u="none" strike="noStrike" cap="none" normalizeH="0" baseline="0" dirty="0" smtClean="0">
                <a:ln>
                  <a:noFill/>
                </a:ln>
                <a:solidFill>
                  <a:schemeClr val="tx1"/>
                </a:solidFill>
                <a:effectLst/>
                <a:latin typeface="Trebuchet MS" panose="020B0603020202020204" pitchFamily="34" charset="0"/>
              </a:rPr>
              <a:t/>
            </a:r>
            <a:br>
              <a:rPr kumimoji="0" lang="en-US" altLang="en-US" sz="1600" b="0" i="0" u="none" strike="noStrike" cap="none" normalizeH="0" baseline="0" dirty="0" smtClean="0">
                <a:ln>
                  <a:noFill/>
                </a:ln>
                <a:solidFill>
                  <a:schemeClr val="tx1"/>
                </a:solidFill>
                <a:effectLst/>
                <a:latin typeface="Trebuchet MS" panose="020B0603020202020204" pitchFamily="34" charset="0"/>
              </a:rPr>
            </a:br>
            <a:r>
              <a:rPr kumimoji="0" lang="en-US" altLang="en-US" sz="1600" b="0" i="0" u="none" strike="noStrike" cap="none" normalizeH="0" baseline="0" dirty="0" smtClean="0">
                <a:ln>
                  <a:noFill/>
                </a:ln>
                <a:solidFill>
                  <a:schemeClr val="tx1"/>
                </a:solidFill>
                <a:effectLst/>
                <a:latin typeface="Trebuchet MS" panose="020B0603020202020204" pitchFamily="34" charset="0"/>
              </a:rPr>
              <a:t>Recent research with over 600 parents and guardians showed that only 27% felt fully confident supporting their young person through the Army application process. This session is designed to help change that by bringing reliable information together in one place.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During the session, parents and guardians will: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Get a simple overview of the journey into the Army</a:t>
            </a:r>
            <a:endParaRPr kumimoji="0" lang="en-US" altLang="en-US" b="0" i="0" u="none" strike="noStrike" cap="none" normalizeH="0" baseline="0" dirty="0" smtClean="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Hear from other parents</a:t>
            </a:r>
            <a:endParaRPr kumimoji="0" lang="en-US" altLang="en-US" b="0" i="0" u="none" strike="noStrike" cap="none" normalizeH="0" baseline="0" dirty="0" smtClean="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Learn about the support available, including:</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Brand new parent-focused resources</a:t>
            </a:r>
            <a:endParaRPr kumimoji="0" lang="en-US" altLang="en-US" b="0" i="0" u="none" strike="noStrike" cap="none" normalizeH="0" baseline="0" dirty="0" smtClean="0">
              <a:ln>
                <a:noFill/>
              </a:ln>
              <a:solidFill>
                <a:schemeClr val="tx1"/>
              </a:solidFill>
              <a:effectLst/>
              <a:latin typeface="Trebuchet MS" panose="020B0603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Opportunities to sign up to our monthly newsletter</a:t>
            </a:r>
            <a:endParaRPr kumimoji="0" lang="en-US" altLang="en-US" b="0" i="0" u="none" strike="noStrike" cap="none" normalizeH="0" baseline="0" dirty="0" smtClean="0">
              <a:ln>
                <a:noFill/>
              </a:ln>
              <a:solidFill>
                <a:schemeClr val="tx1"/>
              </a:solidFill>
              <a:effectLst/>
              <a:latin typeface="Trebuchet MS" panose="020B0603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A new webpage designed specifically for parents and guardians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If parents or guardians want to feel more informed and confident about the options available, we’d love them to join us. Teachers are also welcome to attend to support their understanding and conversations with families.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r>
              <a:rPr kumimoji="0" lang="en-US" altLang="en-US" sz="1600" b="1" i="0" u="none" strike="noStrike" cap="none" normalizeH="0" baseline="0" dirty="0" smtClean="0">
                <a:ln>
                  <a:noFill/>
                </a:ln>
                <a:solidFill>
                  <a:schemeClr val="tx1"/>
                </a:solidFill>
                <a:effectLst/>
                <a:latin typeface="Trebuchet MS" panose="020B0603020202020204" pitchFamily="34" charset="0"/>
              </a:rPr>
              <a:t>Register for the event:</a:t>
            </a: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r>
              <a:rPr kumimoji="0" lang="en-US" altLang="en-US" sz="1600" b="0" i="0" u="sng" strike="noStrike" cap="none" normalizeH="0" baseline="0" dirty="0" smtClean="0">
                <a:ln>
                  <a:noFill/>
                </a:ln>
                <a:solidFill>
                  <a:srgbClr val="467886"/>
                </a:solidFill>
                <a:effectLst/>
                <a:latin typeface="Trebuchet MS" panose="020B0603020202020204" pitchFamily="34" charset="0"/>
                <a:hlinkClick r:id="rId2"/>
              </a:rPr>
              <a:t>https://britishar.my/AParentsPerpectiveEvent</a:t>
            </a: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rebuchet MS" panose="020B0603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1" u="none" strike="noStrike" cap="none" normalizeH="0" baseline="0" dirty="0" smtClean="0">
                <a:ln>
                  <a:noFill/>
                </a:ln>
                <a:solidFill>
                  <a:srgbClr val="000000"/>
                </a:solidFill>
                <a:effectLst/>
                <a:latin typeface="Trebuchet MS" panose="020B0603020202020204" pitchFamily="34" charset="0"/>
                <a:cs typeface="Arial" panose="020B0604020202020204" pitchFamily="34" charset="0"/>
              </a:rPr>
              <a:t>Get the latest Army Careers info and resources</a:t>
            </a:r>
            <a:endParaRPr kumimoji="0" lang="en-US" altLang="en-US" sz="1600" b="0" i="0" u="none" strike="noStrike" cap="none" normalizeH="0" baseline="0" dirty="0" smtClean="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smtClean="0">
                <a:ln>
                  <a:noFill/>
                </a:ln>
                <a:solidFill>
                  <a:srgbClr val="0000FF"/>
                </a:solidFill>
                <a:effectLst/>
                <a:latin typeface="Trebuchet MS" panose="020B0603020202020204" pitchFamily="34" charset="0"/>
                <a:hlinkClick r:id="rId3"/>
              </a:rPr>
              <a:t>REGISTER YOUR INTEREST</a:t>
            </a:r>
            <a:endParaRPr kumimoji="0" lang="en-US" altLang="en-US" sz="1600" b="0" i="0" u="none" strike="noStrike" cap="none" normalizeH="0" baseline="0" dirty="0" smtClean="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Trebuchet MS" panose="020B0603020202020204" pitchFamily="34" charset="0"/>
            </a:endParaRPr>
          </a:p>
        </p:txBody>
      </p:sp>
      <p:sp>
        <p:nvSpPr>
          <p:cNvPr id="5" name="AutoShape 2" descr="data:image/jpeg;base64,/9j/4AAQSkZJRgABAQEASABIAAD/2wBDAAMCAgMCAgMDAwMEAwMEBQgFBQQEBQoHBwYIDAoMDAsKCwsNDhIQDQ4RDgsLEBYQERMUFRUVDA8XGBYUGBIUFRT/2wBDAQMEBAUEBQkFBQkUDQsNFBQUFBQUFBQUFBQUFBQUFBQUFBQUFBQUFBQUFBQUFBQUFBQUFBQUFBQUFBQUFBQUFBT/wAARCACWAf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5gji3+wXg1aRSoOfu0kcSwxqVww7gdQagmufKBIOR0NcdzzkrkxkTAUZZyenehRFNcrE0TAv1dD+XFPh0uOVVkSRiHG7Poa0V2xCMrjco6mp5W9WDklohRbTJEsUjCZUbKIFxtz2x3qa1hF1ugkT72RjGNp+lJcO7srKSshOCfUHvmrQsLkn7QkctzbBtrkckHHIOP51N7Iz13OTGmra/ZS2X86QpuVd2TnBOPxFSPZSRXtxFIgMiSlWjxhh26dq9D8IaNpd3PDFeXEMMSl2KSyfOeRtHt/8AWqp4m8OXGkeIdQS6tiLOWTz7V3IAccDOe/40XL0bMS78OsuoSW0MiSyR43GBsjtnjqOtdnH8LXsvD9nqGoQPBc3qu9tPLcmBdiICeGXbITnAwevFSeBPDVsfGWrxoN4smAi38kfL69+pGK3fFlprmq28GmIwNrbuBbW7PiJG7uSxwvuegAqJaFupKySepw2o2d/evbW0VkNRhtbMwWcNqFeRCTvI+QZZsk5Jzj14qvonwq1fWI5L/XrtdA0Zct5jOrzOF6gKMgY9TXrvhXw7FFo8jWm69tp0WOS4hHkyamCcfLnBW23YwnDSY3N8uBVnUtL1K10G8kFqDc2DpE6+eBBAxfA3N90nGcKuQK4JVVf3Tvo4bTmqvUw9E+Anhy5nRIPEF60DRmUb4kO4jHb0561oeIPgJ4dtbeO0fxFqmmTTxLJuht4nZgTjJBwcZHTNOj1HUrrVYPsUt9KVtvMuxa3IgcozYBDEYK5Xgcc/SrHibw/4L8ToL3xDa+I7+dFCy3El+DJGo6AFMHjtis2veu2dCpU10PKvGn7Ovinwvpsl1pV5Z+JdOi3Su1lmK5wMnJhbliBydpPTpXB6JqVwscTxPvJ+YOh5r6ei8H2rahDe+BvFv2TUIWjLabfTPKlwVIIUrLh1bH8Ubde1L8S/hHoHiV5dS06Q6DqNyJHadIMMswI3RXK8ZHOAwAPQ5Oa3jVtozCdFfZPLvCms/YpVnJ/eSxgBscHBPWunm8WvHaSxmdhCV5MLASx8/eUnjIz+teNrqFxZQ2tq8jWtzHJIjREZO5WIK57VW1bU7Uh2mu5xMhykSHIz6k+maUpW93qc86d5X9D7c8M6xpL6LZx2F7HdCOMOwuJQ9wh6EyDPBzx6eleE/Gn4g6jqfju+0q8bzdC05xHFYJlI2kKBvMk7sw7A8VX/AGftUmurbU7xrSNon8uH7Sf9a7Lzsbttycg+h9q4vxZLHrPxR8SyXSSt/pbYCthSQi8Z9cVNFXep10Vd6l+XxQw08XU2nW9wk1+kw8wAhBtx/SsW/vrbUdOvbmK0t7eV3cqrcbyFBOz1x1xXHeIdZurfSbtbCwmuTDJsaR7nYsLMfkIH8Qx1zxWF4j8VRRtpeuWk188MIVJbOGceVFd4wzEf3SM4x1x1rrbeyR1qMUfUHhOW903VnmuYoJLPy9p8uVCACuUwuema2rTxZBcXNrHBCrTRK/2jyzj0x/8AqryzwFN4ZtY59V1u6httL+yJKtzPMUGS2ABjqeegrqvD7aPf2Wm25gZri6ZyWSdgQoYlWLDsw/pRFWRzSjrZnbReJA1nMhg3XAlIVW6jBz/WtfSL/dHNiwijPHcAg1wsH9kW13fOySDyZ1CMJGK8gcE+tasl1pzXlxFdCdVjjSSNo5Dg5JHPqR60zJx8jtbvxRbabqO14I1MYyVfOGHXIri9Z8RxvcSzfIxlY/KOCB16VleL9RhSK1uJWa5t3BCkSfOhx1PqP61wa65DclwsrlQ33MY49Qa82vJ8ziRZI9An1GPy45VOSVywH1/Wn2U3n3Al5V8ZGR2rmLIi7GYJC8e7bGrHgkjnnvXU2MM88ACgB+nlgjjn+vWudRuri5lc1pLeG9jJkQFghOQPQfzqDwnp0UPhOwTy1jZojww6ZYnmpQzWkNy28EpE/wAoOSMLVvS1K6XaF2wUiX5fwpW1Nb+6WbPTl00xyxgKUYMAOhI7V11l4rMsDCcr5+SeOAB2FYcSLNBnGRjqe1VV08wksoPX5ie9aK8dgdmdGurrcS7/ADMsBzn19asC9LkfONzeveuet22N8o2k9z/KpFlMs2SOQcCtIq5DlY6aK4TYPM4Hen6vGv2PCDBZgME5rIjXBB3cAjjvmrk1yZ4sYyRycVuoW3MnK5nELAPL2jdjOaXUrVH02UlAzleT07U9onmlAXa6rgNgg1ZvImurWWKFGdgMsEGcD1pqm7EOep5t4T0kHxEyLGHzG4AAzxitHxdpqwTW0bRYdbaVkOBwSCpH5GrvhzTrvSvEcT3EMkKmOTaZFKqePU1p+JNEk1O7sbh2jt4oEYM8sm0MT/DU0rQrJvaxtVTnSstzD+G+nWsPg2aW9uksLW3nKtJN9xRgflzR4wsR/a2yMGaPyYyrHkMMda39L0fRbXQptKur+G5tp5/NdHB2ueMrn06VNrlijXqzoWW2eNY45B80bYHQHpn260SpRq1ZST/rQuNSVKmoyRwtlYbMtnOPXtVnU7dl0+XbmRSjAk9M4Na97BZ2trI10Y0tx9934Ue9Y+q2a6nYwyWl8yxMQyS2zjDD+orWNOMZIzc3OLPIfAun3MHiu1AglUJbzMx8sgA7Tjkj1qH4O6RfadqmryXljNbRNEql54ynzb845616lbaVqt/MYbbW9RZm+5FuBJI69qil0fxDHEj393qvkZB23EagYB/ka7tJJxTOS0r81iy1jCZCfLUAfwg9TW14X0hp9T22sSF5MFvNPGB65rPM1vvVzE25fuADlT3rV0aUzzyPCzwlRyWOKzjh3EuVa6NW5065tp0R7y2iV8tlB0/+tVdSrs3m6k8o2hiyLtH0FRSaf5mS8qsG5NULp4bZiqyEnv8ALXRGkrmDqWRpztpwi+dXuM9TKx6fSsibS9HebK6eTK4JBEhzio3uFkG7e7L0++BmofNHmI0YBByMlia3ULGXPcsSRW0CiNLcR44ADE8VmX90kUZ8vIYc4P8AWtDEmM7UHOBjmsHW5WjluVPzKUUlv6U0xuJj3Mkkk4O7A6ZxUc1y0allX5hxk1Xm1JI255HYVFLqiPC2FY56E9q2RBW1GWGNN6R7ZDwRUmjQCaEuSY8njb39ahh00atKW8wRjryMmuw0vTY7aBNmCSO4FZzV1ZGsGkzMdLOylSLbdXLsOBGpbH+FXI55D10y4VegeVgMitlYVVtzN84HAFQ3d7tjzgn61nGndaocp66MxZtLhkkZl0yybPJMhYkmirJ1CP1I+gorX2ZjzyPn97vy1YE8+uahiiF1KA0gjH+elFxaN5mOc+laelaWMbj8wBrjsddzRtYRBAFQ5xz6ZqcabLcW3m28ckgT7+1chfT61NEojVRtB4xjrW14Ud7a/kYZVCNrY7Hsaox6mFaaWzXkEdwsiCU7A2Dwf8B6V1Fn4T1DTNZtp4Zh5QbBaFiOexYdwfSuijMRwVCkjn361ftmDE5PzN3qXHqNNdSlfeErLUAjSDy5l/5aoMEgnJGOnrWrHpsYRIIj+4A2iK5/fpx0PPI/CrdnY3d3C0kFvLLEvHmBf3efTceM1TutasNNJF3f21oVJBM8gQZHXk8HGRWN0nZvU15XLVInsETT767vVtbaCRkeW5uIWxvCr1IPTA71x3hT9onSPGHiE6foPha5eIO8P9r6lIJI5CqbpR5K8ADjByc7qf8AFWzu9b8GXFlZay+k21zt+1zWNs11dTwHrHbqjAMWycgnke9fOvweTRF8YQafd6vBpyWVxJNNaa5G9vC7FGjiRVUZUhcM5Y4BxgGplacZX6HZQpJWlbU+wH+ILWhizp+FUjCB8KAO5JGcjHQDGO9cd46+O2la7dSQG1U3FoC8oTZ5T5G0JgYHXk4zXMXnw41rQEWWPR1/s0xs76jpkxu7Zxjja0bFs+xAxXJzaH4PM7HVYdftpmyc2N39wAcqykHvg+vrXBCML3PUt21Otur6x8WJqOsXkaJawp5eSWZWjjxkIFIJJYsecDpWX4r8afCGz1e3s9Rj8V+Fbi3sogNW0iEPDIGXdiRVfO7kZ6mqOsatpl5apYaRFcJYLaCB5po/3rHOXc45JIHpknoK4nxQLXXAdblu77SrOe5Jgt4UZZ5B5YCKducY25I/rXTTim9b2JnFKOm56RGqeJJBceB/ijonjN3ww0vVJvsF9gDgL5gALfjXYeE/Hvi29vfsGvrOmoLlrYXwAc7VG5FlHEi4UYBJ6Yr5x8HeC5J5YLjX4LLUJQ32uC9iVfngUZ3MygfxdM89c12/iz4sBtD8MC6jk+1IhjMmdrB9w2yA9+O/GKuUNeVakLbU0fiTp6Xdj/a9lFhort7e8Vf+WTsS21iOMYyQR15B6VwkcobIuZxBEvKyr2OOP/1V6z4bbT9S0G90mCRru6u4Wnu4ZWDL56/MGGOmcAjtyea8d1/RliIZZlEbAkbWyV9iKwe/LexlWir8yOx8G/ETxB4VtrOaweHy2miaCOdilpLiT94km3kb1+Ut1AAxWhq99Lf+JtV1GG7jc3V3PM0ZOxEYkDameqgAAHqQM964LwnpF9rMrwWsDXMeCs8rHy44lx1Z/u/nzXQ3aaTpkyWlv5/ia+CiOG2s0byQe/T5n59MCpi2qmiIoe7LVjRp8WoQXEV1IBp73iLO7PhCu0k5P9K4Vs6XpF3pAszfRzyg2lxHncvPYDrnHQ132pfDnxJc2093riro1tHcQqdLt1AcM6/KQo+VTj1yaZc+GrbQLqTT7e1vNReCQhJIXAGCA0hYHnoc/Ue9dfOuXmWqKlO8+U5fwj4Gu/HuoR6TqGtnT7KzUBYJOuM8qmflBHvX0XoNvY+H7S2tLG8SSCyCRRtNKPNdQcHc3civJNW0a28PahosOq6reXekX7f6LBb22YlRnKu+7rlSAfxNek3X7P8AcQBJLW6e5sSMtIqlpY167sD76/Tke9c7xEF8Wh0Rpu10aEV5PNq935TxLCsqsWnkGCMcEgdTWxLC8FwHhu0C3aFGR3Hy/NmvHW0DTYIL64lubpbezlWJnRdwkLNtBXnpxW14k+HUng2yS6vJZJraWMSQShS0fPZjn5T9evUVpOSppOXUw9opXt0Nrx5b3MkEDM6WipIq+YrZBx/FjPINcZFdmLdAxSdJDuMsJILdQOO2eOKy3u4EZUjnzGD9x87T68mq1rqcatIsqt6g5wT6ZNcd1J7HHKXtHdI9E8NaqyTwwPwoYKJF4KMPbtXeR62d7qmQykAsRjd6mvHNN1C3t0ieQCWRJA4jzgAeufrjg12+meKoNjW4s1SIfMYxkkse+fQUNa6IylFp3O8m1MpY3chZN7wsoGecngVv2jsLeKORl3FAAOnQVwcdysljcOTuXYi/MOmWHNdHbTu0SkDcCPu461g9zqjpFHZWU7CMBTkjg1d8xpOuRgVj6OzPGpbhwcMfUVuhDGvHyk8e2feriDdiuYmHIyO9Z/h9vJ8S+Iom3EF7aUZPrFg/yret1ycHkjGaoyqmneJoLzZsivkFnMf+mi5aJvxG5fyrohHUwkzcjjBQnjHoKwvHGlJ/ZqX0bOzKRHIEJ4BPB/Oth7oAYQAD1qYQR6nZXFo68TRlCemDiux01KLRzwqunNSPGNR1G58O3dvqkTgSRzLuXccHHUHtyM9fSvofw3Yx6ktrewXEa2N0pbYf+WqEZU5+tfPHimGO/wBO1Xw+gZ9YmVRBbpzIsq/ddj0RBjBLYzmvaDNd+CfAcP2u5gtYrOzS0tLW2XeAxULvaQ8s3J4AA+teQ5tQcT3XTUpqfVGfq+rDWvEssu//AEe3kPzv/wA8oxyB/wACBrgLvx7Lqd1eXNww+zW4MpQcmGPkg4+grodEjN1ps1x8xaS3cBm+9tCnn6k5Neez2SfYb79yqytaMsrrFzJtAA3H0APFVKPsqcb9df8AIiElUqT8tP8AM7f4b6br/izwiNe1dbPTrS8BmsdPjBadYc/I0jk/ebrgDjiutsJZNOs54Hkae2kQs0LqBggZyPcYPvUnhe1WXwtpqRfLbpbxgc9wgrI1zUhp9s7O8K5hnc+c3G1VPPHJ69q6K9JUeRx3OfD1nXc1JaGX8Qo0fwZcXETqUKB0wTzkcD9azPAlrvs7OMqFCWwPf8RWJJ4vm1r4awCK0mazitE2yCNg87dCSD91B2JOW9q1/Bd7dxraeTpk8jNEFcvIiLEOOSMk49hW+ksRH5fkZ6ww0l6/mdVaWEcOqxnABwwwvOeKztJlS/sdYVd7Kt3INzOWwMjAGeg9q6J4AszyD7wRgPbisDwxbGW31NdylmYNwe/Y/jRXSjiYfL8yMNJyw036/kVry0EMXyn5scA1LoTZaVgAeBnNI0Ujbt+VXONtS2OLdpgcYZeM17T2PNb0LErGR/TPesnXLdRChyGGcYq091tc8DnpmsvU7hnjUbjw3U00tTBvQpMQlk/oHBqXTZQ3l8YAZhx9KpPKBayAnjcOPSp7JQyLhTgMcfl1qmtBR3NRpmHAXAz6/erC1dGljulIUMVQqR261pmT5uQSRWbfyhvOGOCoPFZKJ0ORzcmnRvuDL82OvvTTpqsEVQc981ouc5AI+lEIduUUkd29K1IHRRxWylUjCg9fWrcFz5aqM44rG1HW9P00k3eo2lsR2eZc/l1rNk8ZWk6J9hhvtQ/2ra1bb/302BQrC5WzrJ7vaMgkn0rH1DVSVID4OM9KxLvxDqsqkQaTFbZ/jvboE/8AfKA/zrAvJ9VuiTLqUVvkY22dsP8A0JyT+lUmCj3OqS5nkUMqsw9fWiuNjtjsHmX2pyt/e+2Mv6LgUVV2Huj5tPilkynIBp1vbmLI2jHXgVdQfaTCGHlsMkt2NXTpzIcMp45Jrz7midzKguoS+DEz4JyCetbP2gW1sZo1C4Xj3/GqdnZRwTl2X92QcZq1qF1bx3tjpKx/bNWvZcQ6XDIonkQAl3x/CFAzzgnIA61nKShq2bwg6jtFFn+0RDAk0u6MsCdj7Rwv3mLEgKg7sxAHrniud1bxp4u1GGRfBWixbYuX13V0KWowR/qEcAy9/nYBTjgd6qz6018Ly4ug0Vjz9msXUCa5MZGXlDcKBg46KgBPU1x3jnx5aeNA9xrEAstHjkCw29/cB7aUL/GFTDOScHc5PHAHNcHt6lV2irI9eOEhTXvasXxNfpqJs7vxcPE3xT1TOAk1z/xLYnXOVW3tmLKO3JXOOlLa6XqXju5t9nwW023a2ixbRXd01jarH13lZJFBPrkZx61q23xPn0rQrc+HNKke02Kn265lS1tlX/pjbAjCDnqpPryakPhzwz8UoBDrHjLTpr9ishht7GRZl5/gL4LdMfKDkGo5+Xf9fyVrG/KkdT4z8LReGvgf9i8U31tobPcLdR2+hSpLDHggxJEQMNkDJ44ODkmvI7b4meGbm8u0nv7m+uLtUS4udcskkM5AwvmTJiTgcZYGu4+KPh5/i74ljh1j4keEfCGlafAtvp9latJO5JOMyIABEcYHzHgAAV4V8RvhLbfDa9W0g8S2Pidb2ykuRcWKMBHskA5JznOCeDWtFQkrSlq/6/rULtbK56xYR2ULwv4U1K80m+YbjN4d1JpIWPcMnGCPpVy5+IHi5QItV/sbxdEuVH9qWvk3AHtIuCD9a+dvBHh3UNQN3PBdz2UcXBkhG4k+mM/rXZ2F74j0wLE5j1CDO8rcr5TP75JI4p1FThJxckawhOorqLPXLb4t6V4ds8P8PdRsLveHF3aXomjjYDghSMkcnvXn/izxNp+vSGPStb1G3eXcxaRYwI96BWTymKsMYyGDHk9Kzf8AhK5gdk1pd2nUkI+5WPqCMjH4Vhajrn9pAxS2CShuS527h+la00lrEicHtJHs2kadL4o8OwWNs7MivFHZyRoY5pgi8+ap6EsGOAeeK4ZvDVj4ktPOGo77u0BWWOGQvNGAScFDjPIA2461xGkxMJY3sZpLS6RgQquUlB7fL6e4rt4/HviayET6mYdT25TOo2ccuR3G4jd/49702pRehKStY6TwR4gj8N3Wly6pGmnJcR+XHNHIflDL9x+Mrx68c1s3Oj6dpGrXVjr3hqXT9a0zZFJbx3DNaX0brviut2SVLLgGNTtP3uORWUPFnh6/0ya51zwZH/o6mb7bo9zLG8Z4y3lMWVunQkcZrofDtzN8S9fvfEGp3EdtqWp3aSQaddQG3MUSJgR+YwAKBSpXqDuPOQal2cW2YVVaxn69LqlyEt7u2ksNPEZmgtoY/LhKjgYUdfqc5rovhXo8OrQXq2q3MTR3ELvJbEK7Y5KluCBnHFd74r+DGs6jHbS6fF9sumG77PbzKYxEBz1OMDNcb8I7aHS9X1iO7mNrF5gj/wBaACwONvuc9q4p+8rpmVOXvLQ7TxHHqPiS51uzWzNvN9otpS5IJUiMgY7cj8qxrn4a22t61Jp9/fSwT3SAmKBlEycj50z/ABfL0PUE1JewTnWdSuQt3a24ZAj/AGkqr4GDnHXn8q52dbiw8Vy3CI/2qM75SJWL5xwwYn3rSnGap2Uvdt2FNx9p8PvHY6h4bk0mWbQdFsJ3j0tVNtJdyAywJI+4SHHX7zDj19q9c8Iq2jaVbWcdtLEltHhY3ySD1Bz12nrmvD9L8W2EHiy9uHnvvtrWMKEiTOx0kPGSecgjj3rtdO1C11zT7uey1G8S7gikdY3kOEIBIx7E1yVqTlBOW3ex1U6vJJpbmHr/AMLlk1ZtJkuG+360JL0RxMfKxC29gTj/AGuvWsm+1LSL+81S31DUxaG4tTCYZSz2ZVT8pRuruD8ynjHIrmYfi5r0EKSS6iAyBgHMDfKf4tjZ57ZA/Gr3g+aDxRpWr3Woi0uY5pB5ZWMoJGwc7gSec1tUvOH7x+mhn7Oz92P4nnXiXT2hkaS2ZWtNgx5eWk2jgt7rxnI45rAtpUlZgBLcq3yxkuAV967+88LXLFFRZfs0GYxA0u0jPPyY49eDUVr4StZNUtohatNvzK8bfLIF6YOevsR9a0irRu2ZqLUtImDbQA2VvPFFPErP5RlbkO4+8AMcfStrSbt4H5kZmwMD1r0q5+Hui3OgrZqZbNiVlzvEkinngliAc8/lXm99pc2h+IZrCIszRSlI5GABkXsfTHNELTV0ZzVpWPT9ClQaNKZ8O08sS5JzjnI/lXW6bLK9wFeTciJgDPQdgDXK+CPB013YRXOsTf2Xp8U3nPLIwLz7EOEgXPzn3HAAya9euvCei+ErGwlnvLmQ3sHmqlmwnZlChslQMqACMsSMZrjnOMZNPqbqlJxi/wCtyros/wAwAwMnO3OK3llxH+9DKrH060aFp9nqVnBdWfmLHNEZUWfbyp4GCOvSn2l7DbyuspMqhSq4XPPt9K2hZ7GMouOktxyTIGO0bcVW1CL+2rae1Y+SzgbJB/yzcHKt+BANWp7q0dYH8qTav3iONwPrUtnpsd3byTQsY1EhVQ3XHYmuyCOObKWkamdSsRJIPLuUYw3EI/glU4YfTPI9iKqx6vearqk+naBKsUkfyXuqSLvis/VIx0km9ui9T6VgeIrhLHxpbaVBqH2T+2IkF7MnDRnJWNk9HflN3bg12uk2MOjQ29lbW/kWsaFI4lXCgd/qfUnk12K1jnatqYF34PstF1MLYSSAXADyS3DeY9w/8TyueWOec9PTArm/jN4t8Rale+FfDlhZ+ejgfablG/dISdoZ/cKC2PcV1PjfVBpr2b7UcMGUDOCPpXmd1rv2jxbppZix3gnjAyc15VWipVH2uezRqNUk3vY9MtL6KAXMYQm3htpAgxyVVMf0rzQa9AdLvbiKG6kWSE/uwdwU4wCo7Ajr610CeOLPRZ7mWf8Af+XbvuhQjkEYxnpmuL0/XRF+9jWZIwPu7sDaeoxW2Ni5tNbIxwfuJ36nv3gS+F54M0uU4SIwAnccYAHOfwrhr2Zde0zV9bv5IhZG3kFtCDzIqq20k9lLche561mSeOrJPAN3ZWzyNMo8tdvQgn+IHqDnBxXEXniG8XRLjTbeV5J2U21rFAoHnSkFc+yr/M0qz9py26FYeDpc1+p6hqTyv8F9GaRiEmto0VGY/e68449fyrX8MCK2iGWRnNsoXaQc9Oa5O5fTLfwP4ee3LXC21skd0HnLGJgNuSCflIcYxjoasaJ4mtmvo2jtzCskIVwq4CknPAx2PBofuV4ye2n5ENOeHnGO93+dztHmKs46BYyxb1qt4ctxBHO2MF8N8p6c9K5jxX4rgs7HzwryQDvgjzGI+VV79e9ch4M8a3cOtXd7rGpRW9oEMUELuFjDHnO3OeAOvPX3raqvaV4yRnQTp4eSZ6rrEQTEqAlWPIFUrZxO7ggcAdaxLL4jWOrXMttbNLqBQEPHYWzyMD9cYx+NNtNYv5JJBa6LOc/8/kyQ4/DLGvUjK6sebOLRp30avIQOCT2rJvYQCEyWGewqO/u9YGHd9OtA3B8tXmYfngVWbTbq7GbnWLtwedluEgUfiAT+ta81kZctyVY441IkjcID95+Ko3Hi7RtMuEtXvUE4/wCWUX7xvyXJqvfaRoVhETcvH57gqst1M0xUn+LBOOPpVay8Uab4c0+OLSLdILlAUZ4Ix5tyf77Sdh7Vz1KzjpFXZ1U6Clq2S6r43sbTywttqb7vus1qY1f6F8fnWZc6/qMkM5jtLCzVsL5t5e+YV/4DGP61la3rl5qNmAIg8sjbwzS73j/wrnIdKVoy8k09xJu6AnavucdeOaiNR21N/YRN1NWvLm6miudbNnGgBV7GyUK/rhnJI/KtG28M6ZqcTz3N1fanEjbTJe3MhTJ44VcA/lXKT3L2tw0ofzrVCAisNuVXpwece1T6r4v1aRI3vJ5rO3I+QIoiUewAo55vYr2UT0Oz8I6LpDbWWy09gM4jRA31DdTUGrwabDC72l4NQkjj3eQJxnOcda8kufEcbeZDHNJc72zvfhs/Wi1W/bY0aCCNwT5hYA4781CjVTu5lctO2kTr9U0u9iLS3MDW2F3MksgBA7cDr+FY0mHiVVdZXyBv3EDntjvUd7HdsgM1yr4G0B2LMvHTPpVKKBoZIi7l4TgsEXnIPQev1rVOT1bEoxWnKa6WzKCH3kg9UGQf/r0Vn3OqST3EjxB9pPIB6H0op80+4vZw7Gta20wkjbHA6MD0rsLSTzrfa5BYLnI71la7p8Gg6y2myWE9pdQlY22HzCx256Dr+HSodZ8Xaf4U0G5vrmZWihQ5WMfOx7KAepJIHtnJ6VzylyLmOanSlOSitxt9rVvpep2ln9y9mcMu84KAZZio/iwBznjtzg181S/F3xBfQ6lFGy+YWuXFxAgSaTJJd5JBy7MSB7BAOgFdPpviDxF4qvr7XDZ3l1q1/YTQ6eIoCwlupsINucBYIoVYBzwN3GSTXD+Hp2+H+hXsl/oJupL1fse66VlijhGd5Ujku7nAGMbV9DXEouV5T1lpp/ke/TjGklGG3c0tH18DwbpcFjZvqOq3m21iF5MztK6ncwCnAWIZGR/EcZPpv6jZeAvAckMeutcfEjx5K3mSWFpfGDT7VsZ2FlGWx0wCOnavHzqeoeIjbiNVtzAGjW4yIwEbqpI6+gx2rsvB3wsh8VazBY28M+r6nMMx2OnpsBAGM+pHqSR9a2nGMPidt9v62+4L8xbtfjJFqmt2dtY+GtD0VZ5VhkjtrVTb7ScZIkV2G3OS2cnGccV9KQW+rQaLbWvinwrqmq6fptpxqt/HZwxbOf3sMcjGRmbqApGeMAZrwXxD4PuvCY/smTwVcwXMy5W1mhWIzAOVIJyXI3Kc+31rznxL418c6nvXULzUY7dScQZZUQdgB6AHAqHSjXtyaepDlKPmbPjL4uy6zeg3OlxyooKiOeUmXb2DMoU4x2OT2zWd4f1Sx8S3Edumm2+mPbWrRhLRTm6dyQ7OSeOqgAYAC+uSeattHT7Ik9zE80kw3J/pCIMepGCf5Vf8H30unarLaQQjzr2RLeNGbABLcEk8kDr78V3OnCMGooiM3zXPRPhtaf2ToUa3EwiF87hWB4BJxg+/FX9c0y2aCaLUNPLHaVWdGO8Dphc8A+xFXItNI+GlsjRj7RbSSSqhHOUkJII7ZU5xWvqOs2ms+H01GAxQy+XuMrjcnH/LNh3x2718vWg5VXUi9bn1VGCjTUX2R5VdacNKt5ZIvOEacIkrBC7deSeBgZJPoKr3dzqlnPa/b7FEhvcz224Y6gYznnGOm7sa9L8CaZo3j/WvsviSSDT7eGVJorSTJe6bOSu7oqjqV5z0q98VNE0nVNchvlvleC0aOKTd8q+YyspXPTHAPFdcKqimqq1/q1jGVGdlOm/d/q9zyu0029nkMl/YzbCfl8tS2F7kcdBxWj4q8Nav4PWCVon8m5ZESITHfLu+6UzkMOORjI713vhC0htppLWTUHmRjuWNHLbUA55HRcCvRNG13wd8StQjtLrTl1zw3pwkSG3tkNve3106bSyS/eWJVBAPQkk9qKWKqSqax935nJiKcYRXR/I8B0TxFa6jLJDFZS3DrIEmlSQq6n+8pXg4x34r6C8Kv4Rt7CWGeS61K6VPMkl1WY5I44Vug9AB+FeMt8JDofioRRrJ4ZD3Jj/4mbubZBniNrgLhWAIHzcHPWvTIdN/4Q9odU8bWflhUb+zbe4C+RfSKRz8uRIg64B547V211eyjc4ISjPex7Bofie4srW1WxuEtYC+1FtCHESnkqM849c1l6rDpcbSSLo1u0zTAu8aKqv3DY6eorjIvjNLrep6YP7PijO/yvKitFQFDnAjAH3s8/pXYQae+ozSSr5VlGSvl/b3EO7OflUn+LnO2uCUJ07c2hSjByskFlMJpHQRCSJpGaV7mTHuMMOij+QrMuLB7/UTLFeRYkkwt7z5chUZAB59MAH861F8Da1c2jRQNozHO1pBefcIORlSME9PpTX+HHjO5hkWT+zZWZcgpeoE3Z4yo6jH61Ck0rc2nqaunFvm5dTkNMmutB8S/bJ7JL8RO8d0HK+XhxheBnkEDAFdBD4lg0qGKdVjjkbLPs4bB6Z7Y9B71YvfhprtrptwGitLCO1j83dBdCRiy8kKuOO5PoM4qAfBTWFhjdbeFwwDFheDBX+7gjg9DnpTvDdsTi3pYWXxHp08iW90Lc24B2vIM7WbGXAAx/j3qpqscllex2untHIkgy0qcRyZOfukcHHbrUVp8J/EqbIx9iWUE7EW6XI9ufX0rvPCfwz1a3s7RblLW0iCnz/Nfe7MwxkelVZfZZnJ23PKr+9vdKuJjcQEx5DiIcADGOv5jr9als9X07xHBBNGhje33KyTNiRMkEYPUHg/nXoXifwDr+o+VBLDbWlnBIds8N3HJtQcg+WfU9R+def3Hwp1uGWXfc2lq2fNeSS9jORzztXpwPTtWkai5eVsiUW7SNHWk1O50aWOzka+d1TczMPNUKem8dR+FWvDuht4hutEn1pX08WtsojlkXa90M8qD6+rHtXNwz6hp1xpen2Wjza7qF2DJGyjZDtBKhv9oZyc8dDW3pdl4ptbiSTWmW3is5EZ4lkMjTyj7sW3oOvJPAGKtQcY32MHLndmQfFD4naNpfiOTw3Np0tuIWLNqKJ5++HYPKjijz8qk5BYkd65Wf4xRz6E1rNBdzTtiJXU7njUcJGADtROnA3EkDJq38X/AAJcajql/wCI9MsJJ9OeBZb4PKqvaTrgH5P41ZQMY4GDxXl8VylugMUaMZyFQxA7AdwIIfox46VvTpQnFPsdSdtj6Z+Cnxms9dfR9Fa8nfXoU+zQWKQrDDbQKx81nY/INuVIHf5h1Ne3ateWOm2kc94scaElBdyERQA5ABZvTPOTXw1Y+JYPCl2NTsdRttLkuS6TahqMW5Cuctsi6t6AZyTycAV1sWu3XjiB7vQ/ibZT3unyqlja3bPZTbCOSIyNpLEkBdpBHGSKidP2bvHb+vIxlFVNz3bxN8UtJtNLvzpOq2WoapboCltuLK7scLtA5ZSQRkVNoHxntTb2uk39sbPXJBJusUOWEiZJUk9BxjdnjvXyhNq/iXRPEOpteRRWWuxM0K7IiGtSoGTGnADcDgYwOQDmtnwDqMWkCXU0mfVvEl0jBLqS6IjjPd5Ceqr3U/Sk1OK5ua/9fkT7GDVuU774l+OLjxB40ghk0uTQ57OON2kmIadADuU7gcFc9Me9Lc/E/XdVurmf+25F+2MBiGQRopH93PC+/NF99p8YabENRtTPsRnTUNNt2aCQ7iB8+BmJsH+Y6V5dq+m3tzNJHeW9/C8fyLBBEjgNnkqM/cwOGPWlCo9pOxfsYte6j1DUvipr2oJHHqM1tfpaRiNJQmJJH9CB3I7+1Zo8SXOoRi6eP7NPF/zzBf5M/eU8YPb2riFiW0iSWN5VkdUEb3mM56evXvVW6097yaGS7vpTbNIC8ECEMQeoXsB7mqU4t6s0VFrZHYQ6+mjzPmC1O4bstKXIBPUjOM16Dpeka14h8Oadq1vc6bZWdyH+T5jhVJHTHDZryKw8PNoG/UZYr9dJuG2wfaIAFI5IBI+82B1FfR/wyWy134UaSqh4bi1uZPurgYL/AC5z1XmsqtWKV46leykviONtvBeu3trMlpqNnv5VZjn5G64OR2+nXFZsvww8URsZ7VFvp8blRb3EhP8As5Awfboa9H8Y6ze+CJ7OLSFhvtRuizql5A7QsDwzFkBK46f1qn8KvHV944vdRg1vS4LC4sx+4lsZGMMqtnIZTySOOBWCrSS5rIr2R5IuqS6cl1o13v0a8jk82aK5s3aTnpklv6EHrXoafCTx7LYo8fiKymiYAqiTFWAPIIOznj3o/aO0dR4f0zVlWOa+jvUspZ2QMxicEqMnnAYfqa920e5tks7a1MoicwLGhI4yEwCce4rZ1nyqSRg6aueA3vwD8Xs8b3+r2N4B91JZ3YJ2BAI6/wAq1W/Z41rTraSW5vdGSDG7z4nbeOOn3ep9KpeKv2hPHPhg2lre2Gk31w8LSrILRkXG8r13deKjvP2gNfutMEF8mmJHOp3tDbMRF6D71P21WUVLuCoRTsT+Efh9q+t6ZFqlnq9lp2d0VvHLM5uJtrYOQinAyO5rXvNI8R+EbewuLvXdPv7e6aWPdEGyWVQ2CHAxycZBwfaqHwA1VltdSs7i4iufstz5lvKv8SvyePqKu/tOs3/CJaCEBEv2qRt8OMLmPk4+gpxrSdTlT0InRjy3aLvgFLjxut19oligjgwZrlkykOfuqAPvMeSB+JwK6W/8N6JAXtHu9SGcxyyoqAKD1I4OTz0zWb8LNP8A+Ef8C+HLRUjeaWEXc5lO3e0vLN74G0D2Fed/GvxzrVz46udEE72llYRrDtt38oSuV3M7kdSMgDoKbr1qk3ThKyREcPSglNx1Oq8SfBq3iX/iUaq0skACRQ3gCxy8dA4+6T/tDGa890bw1r2q6vdWFvZmW9txme3kdY2iwcEMSQM5Neo/CrxM/ivwHJNq7LNc2EvkG5k/d+co5RmzgbwMgnvgVD4g1rRdJ8fWWopqlhLb3lhJb3rwzebJvUjy2bZnnH4nFKniKkXKEldoudGDtJaHLL8FvHjxqbezt4kkbBb7dFnGeAcE/nXGagup+GvEGoWFwr2GqaS/k3EW4ExH1B6HgjB9DxX0PpnjW0iWVNO0zWtTzgiWzsHMeO53OV/OvPfjPd3ayJrS+Bo7OXUIRbT6jeX0fmfIPlLRoSMbehJzke1b0q0py5ZoxqU1BXjqct4d8DeJPiNp0+s2kFldQrKYHa6ukhZjgZ4P4VneN9HvfBN1p1nrkDSXk0BnSO1mE0ZiztA3H7p4574rrvgsPEE3g+9W01LTdKtl1EvumtXupVO1eRllTGPXmrHxI0K78W/Ejw3o/iHxFqGsx3tuXcQW0NmUCscsoRfu7eME55qva2qOL2Qcj5brdnE+FPhxrHjewuL610e20ywAP/EwvJNkbcn7o6tjpwMe9bMXwp0eW2jfVfiToWhXAUbhcZmYei7EbdnHoO9eiax8PfCkLS3L2U91bW9ozLBe3ctxtiTgKu5sA57Y4zXJ/DX4j6tYzT6heeH9F0zRlPkW8enaekU0YB+8ZQMuf8K5/rkpTtD+vnqbLDqMG2ZF38Etc1GCEeBZLr4pSMC8qaHpF3bNAB3ZrlURh/usfpXlMmu6rBez2z6NNa3EDmCWC/PlPC6nBVkxlSD1Fff8Wo6rpeqadObqWErtl3faTn5hweDwfbtXj/7ben2l94z8N+K7WKK3udWtjbalKq4DyxY2SsO5KnBPfArro4pVHyyRzzo8qumfMMV9rUYbBsYAzFtnlO365FFa6GSZdyCMIenmDJI9aK7eZGFj03U9afWk2Pf2elzI4QXFxMBIDuydp6565x6V4h8aPinrel+IgmgavcO9zbnTxqSwxs84UksfunarkDGBkgcmr8r6xp5fKW+sELx5amSPB64OMnHt+NczrM194rsH8N6ZaxaZJplhda3f6jyjyI20RwBhyiHAzjkgkcDNc9WKaTeyFhPcm9L3R5Z4l8Xya8v227u3N3Ptl81mbMjrjBcZwcbQOgFSeJPGthLpJSORrm/YjYq5EcXc5P8AFg8cfnVfxW2meLRaXekaVLFd/dvmtYCqSE4WMxxZIUEqQMfjzXoXws8FeEvD1xbT+I9T0v8A4SNmKR6dcRtfvHJnChYIgUzjBzIT/u1HuQipNO66Hpycm7L7yn8E/gdqnxGvbW51S8/4R/R7huNSuYs7mPKpGnBG8kAORsBPUkivpTwxbaZ8HZZrDTNFSxv4GInabc8szdPMd+r/AOzjCj0zXN+FfiFH4h8RahZXOoPdW8sTwSw6pZCAXCg7SA2ATjHGduOMYxXW3Pju80qLVtNtbqK613SrdXEtzH5xurbGV3HqXUZUkdSB1zXmVZzqyakreQnGyMjxNd6p4v8AElj4keyOl3VgjRyzoSFvID1Uo3TBwdw9Oa83+JyQHSYmvrMpHJcoPPiPJCgseR9BXbfCj4gx3N7PqGpas+pxSMxBPzGNWUY4OMK30wK8y/aH+J+gzw6Fp+kWtiPs95cy3sVmGCklFQKSTg9W6d60owk6qjbYxqJpcyPHvFWpo2Ft4YoII5PN8tRlmxxlsfXOM9q2fhksFh4ttLiRFkjvoZbUmUZBcjK9e5APSuEnu59eumjhjKRFiQAOg7E1r2BOktbSpKJb6Eh4T3BBzjHr2r2Zw9xxClLkqRn2PXV1RINV+wW7bkuMzRA8g4zuH04II7ZrK0rTk0m/1S3l+SwjlD5dvliBGd3oOKrRX9jcNpOpW0rxzK++BSR5cqvw8JP8L5ztJ4JGDjINdZZWCfEDS9Yt0tljupW2vZZ8t3ZWUhSD/EwXAz3xXhSjyy8nv63PqKX7xcieq29DFW48M+I7R5LHXdMsJ45MRx3sjW8hOcbgWGCD65ou/CFxfaLPLf6pb39vaESRJbzrKAzjg/KSOcfXFZ+q+DtN+1TSQKZIGOY7R4WFwGx/qyuOMHqenFJpcR8AWJ0WAfatVvN1xcwKQFVivypnooUZJPvx2ronCy9x69iZKUdaisv689T0zw7pmlSeGba01nV4vDFvqgS3uNVlTebO3bAeQIOWJGVA7lhVXxN4Zj0XxVF4a8OK8mnwLGlrdLc8XFqw3gMF4DEcsATzxXDeJPCWpwWOmahqd1KLnWoHSZXcOLcqoeFVxwFG3IA9fWt6bVxpfiWZ2cwpaxJFCiLgL8oAPtgEn6mrpQdKLcXdu/3nkYmp9Ymr7I2/EvjbWtMvilvqDwx7FJjCqYVbthOikAD1PWug8DeHbXx/pX2HUNaFvrVxI0sj3skn2XzHG5cInyoQBglQOPXBFeVanqC6peSDcqpK4x5ZIzz78ZIz+ddT4K+IN38M9X1W4soYpruSJY7dr2JGMAByTtIKn60vZtU0o6SMG7y8h+l+M9S+Efiy8t5/D2k6zNb4juLe8Xzdu3J3QyL90kfxjqMVv+GPjN4c8bWNzN450u+nNmhMLaWpENvuY9t2dwG0BvQY6mvNPEvjG58Yarf3kgjga6bfdPaoEMxyM5I9enYe1bPhfxH4evIG0n+wV0pWTy28m82+cmcgMXHzHPPJzXZypw95WZhPWV3ueneFPjD4c1PxJa6abG5bT3/dxXN0VSUuehOw/MOxLc165C2mASGG0WRc/MS5LH6GvmDUNH0j7Si2UM1tdrGqTLI/mBpgfuoR0A45NafgHxpceHvEEEesXF4+nrIftELSbZFz0bb3x6d683EUVJt03sd9CpoufqfRUkls6bGTaJF2OM8opB4+tX/CMs2oabagCVJYF8giWX5WKHaQfyBrG8L+KtC1LUfM0+6N5HtDKwRiHGepJ4B9q7nwte2U2sTx2cLmGSTzTKq7VWXHzj+RrzYp35WjpqNRi2jobbwAbpftH2YHLZaTkc/0rZTRVilWK6bzHC4GADtGK6ayW6ay8lSzxsAzscbQKzRiJna5cu4yPMxgAV6qio2seC5uW5478Y/BcT6PKUmufNRN6raPtY57j8O1VPht+zTcSaQL6+Eq3E7jyvtjYuEjHQhh90HuD1r0O/ihu9SNoT503mgRoOqg9x6+9emWs0egWUK305aBVBdiuSPdsdBnvSpwU5PXQ2lVlTgorfuZ+nfCjQtA03/R7SL7WEx5oTlR3C+g9hXl3xB8Fh7pxFJ9ijOAkDIVEh6tkjuele+yXRntx5A8xWGVKHOR6g1i39sl7AzPb7yD8sjLnB+td86LcdDihVtK7PiK407U9E1i4eBbeJI5G2Szz7o049s44z1rz7xl8NrewWLWINZ04/brjyRp1uDNFCpBaQxgH5Rx0I6sADzX2B4++F3hvUNO1C5u7W3srxE3NcJJ5YiHYvyAB7tXxf8AEvX7LS5LGDSZ3W6iuDPDLuz50KMuJlHXaXGFJPOCRxXnwVRTsmeypQdO6PbND1G1+Ffge2eDTLa71O5ki1GTULrTo55IxGvlrGMqVjiXLLtwAWyeSK84+JvirwH4z8O7n8N2ega2zmVNV0xeN4GcMzfOpY4+YEj2rhh4jk8Vtd3c95LBDOQs0KyH5ue4HU5JOO2feuY8ctHLZ5W5+0ys6s7ocjGSCpwBgjA4FTChF1E7u/r/AMN/Xc2qVEo8sVoT2epNq+nfa7+6n1G8stkGHb53twDjLHlmUnIY5x06Gks4RHd3EWphXlSENa/Y1O26Vvujj+E9x2qp4XtIBcLJcJNMuACFcRrntyeo6881uTyW0Omw3T2VvBYv5q2rw3pVvM7rKR904zxjBz1Fd8tHZHGtbG74H+IepaFJe30Y2207qJNKGWt1CjaJGGeo6DHrUPjL4iteEeIdZg+ytcXAidNNKI+xhkEL6jGc+9chp5vvF9w1ppmnrapGubl3lWCCD/ro7EAAY6fTg1H418K6npXh63j1GyE1rDO6teWcolSN8D5WPUEAjqO9Yzp03L3t/wAbG8JSWqOv0O9i8Ul1066vdWZJre2gZYo1DTysRHEWcjcSQeQK1/GPh7UPAmp3Wk+I7K9tdQhtnmktVUy+a38ATH3g397HHNeKaTBHFZSxRytsP71WD4MLryrLjvkdq09VvfEus3x17UtZ1G/1K4PmNfSXOXcqMY3deOK51h7y0lp+P9bmrrcq1R3kvxH07ULnTn1DVG1O6hXc328MqRjb0GCeewGB0r6D/Zx8UprPga4vciCH7cyojHcAvQ9PpXw/rEMkUdvJdW5YogRSj4yMk5bA5OSea+u/2O9PutT+HYS01RtOhaZlMCWscvcg/O/Ior0Iwgmn1MvbSno0ew+IvC+oeM72GLSvFN94fWGOVJvsiBvtOeVG4jgA8EgVmeBvBM3wu0wrcagNYvJmae/1OcCKIKTk49NoHt+tedftH/GHxP8AAfXfDkHh/U/Ph1a2mmnkvoEDI6SBQqMoGFwc+9aP7PPxc1D40fbYNdineexwxmivpFguFyMq8fAU89QcVzOjJU+d7MftG3y9jhv2gvirovjGaw8NeH9Xj1i2tpmvLy7hy0IYLtSNH/ixkk445Ar3zSNYtBawzTXFsjxxIvmS3aI4G0DoT+fFeL/tZfCrw/4b0iHxL4fs7bRLlbyK0v7WwJWGdJD8suM8OGGCR1B9RVPxlr9/4bg0Oz0wabpwv5VE9zNAj3GxVz+7ODg9OetVVcIwjy7aignJ6nW/EHwxpnji70l7fxdpmkjT7Z7aUvBNcPOTIW3LsBwOcVyfjTwFP4K0CTWY70XUTjO230u4igCjjlpMc/QdTXMaX8TPGHhhIop/Es99Fcp58UpRdhz6DFaPiD4weIvEnhd9Pvp4LnTJVCySGAJPIp5zuJ4P4c0o8zSutP68jXlabszrf2ZxqF9Hqj2WmPfRpMqM5uUgCsfmw24Enj0Fdn8atI8T+JNIsIoLPS/NjZpY41uJHI+UjBbaAM9MisP9nHxDHYeDb/7IWZlvXIjc/KWwAOe5A7GmftJarfar4T0lbS6uNPuVuQfMtXw5TDfKcEflRf8Aeaaamdntueh+C59auPC+lC91Q6YVtI4poI9Oh3RFcLtLvuOc98e9eLfGTT7XTfiTqCXZv9UmvDFdRW81zt+0x4w8kkiqAqrtxgelWvgL4nubNW0Ca6mvEkdrm2mu3yzv/GmfTjcPcGvZ7/TbHXStnqmgWes28ZwEv4w2VYgsoOQcEgHHSnGo6c23t5EThdW6nJfArTLTxL4Kk1278P2UNvNePHZDyiymBBt8zDk7snPPeup1C5k0/wCIXh2xsreG3t2tLy5eG1jWPIAVFZgoAwDn8zW7rDpptzJcRI1tp9mgkIDBIYIkX0HAUDPFeH/Cr4m/8LF+Lt9qkaGL7XY3AsmPKx2kWAgx2ZsliP8AaFHvVnKfRE2VNRij0Txb4vl8M3HhPUmlkijXUBZ3vmrgNFMjLkAdSG2kfStv4j6DJ4r8G61obOqXTxbraYpuCSpyG9geR+NeYftM6hC/wymZElMUd1aspRyrhskZB645rd+E3xBbxp8OdN1BpPMvbX/RLqMk582PAVj/AL64P50oRcYKpHo/8hy1lyvsa/w0jsk8KXcWntDciG5BnFo7Ptfyhw3XDccr7jvUd3qM6/Fjw/JkxuNIuQu9ehz0wfY/rXS/B1H8OQeLrTT4Y7G2uNUS7Xy49u/fHk89CQ2RSeM9Zs5NfhsrhZbrXZIme0ukiyNqr86E56kDPviqbTk2uz/IhXikn5fmGrj7RpjxSkGTyNoJ5xnHAP5185+KPHl54X8WajoyubnTwq/6Ns3bcqCcDt9a9y1S5f8Asq7mlMZmtoMIADnqMn2OfSue+G3jrR9G1LxXLq+o2dje3NzbtGZ1XzGVYcHqDxzU0JRjJyavp+qNKkXKKSfU4ew/aM8WXlxGY9XuGSMBY4ZIlOwAYADbc1qan8bm8V2aad4ghfUEjUsIjgY9SMgHJxXrHxUu2ufDWiTBYyz3DMrRoELDZkbsAZzXkXxeXzfhv4OZpQ8zapd75toG75F4zjdx0xXTCrTnVUFC3mYSpzUHLmMAah4XnUSRvfWytz5ZKnFFcjNoyySER3yRonygE4+tFejaP8xy2fY1tBtvEF58NYNQ0S8iuJDcPPfR2Trcz20KjLu0K/PERjPAIckDiuIg8X2/hvT5dd1Oa3eDxVbpd3F0rkTCVHZBaqijCqgALE9z7YrjtfsH8J66+r2MrfZoo/JkPmMpUq+QflIOOAc54IFddoV9L8YbG7sb220fbYX0V1eajfyMJp45EODJOTtBDLjIXc2ec9a5qieqk7x/r/gHVSjFWnFas89uLW7vVumsYpi91h4YbUFSLZRkBn+6iEbmwOTxnAq54f8AGnifSdDt7fRjD4dR12smlWwjnmQD77S8yMx9jgCvUfE2uXFzpb6LoWlXAlaAWkutTQCGFfUQQHopXC7nJOMkda838P6Pa+DvHF1Ya/qGbmaJWs9RZT5RU/eDDqMY+6OpHuKcZc0WmvkbNWabD4P6zpVl8T47u82pI5Y+ZezEKXPUEvzknoT711PiXWta8J/E2zkeRbuxeVnivrWER+XHJnMMirwQCF+b2BHeuN8d+FV07WbeeKUSadcxi9hvblFDQqc8SIexPRO6mnf8JV4ah8DQ2Nktza+KzqeyWFXaS0EBxkwk/dBPY5xk1py87Ukr3MW9Gma93ry2Lal9hgEcdwu52Q42jdnAOenJOK8y1eZtQnSfLSyRAkRSHIPPIz645robaeGy1O/e9lW2tp/JjExhEpRQCWKqxxklVU+xNV9Xn0sGGeyuJrwK5aUy2aRBOeAm3nJJ/pW0PdloS9Uc7pdhe6ogjSXyIQAdkYxkev8A+utjStIi33EMKbwr7jOhz8o9fXJqOz0OW6vEMN5LDZPuKRj5XC5yFrfitZtPmtJLqRQ0xMbRxLwo7DA6j8K0nJvYmMbdDAsLmP7RLp8mDp91IxiVz9xj1X2z298VavdT13wpPFFdSTyWxAEFwXKyYHTbJ1BHHByPbFVdd0eT7Vtk8q1haXlpXC7MnjOPu8DvWLrkkv2/7JLqhvo7b5I5RIZEA6/KfSpjFSepuqvJG3XozuLf4o+I5flTXpwGbJe4gDyfUsDg/jWPq3ic2mlXH2W/FxqF5KRcXWCJXjI5Gem3I4PBGT6iuVdQigtvfIx85wPY/Sn2Ok3OpCVbSFrqTtHCNx9ScDsAKuNKEXzE1K86keV/mfRP2y5g8HaToeuKk8sEFvqFpqNqpeFkbhYHfGAwGV+uBwar+LTZR61LPMslxaTxLF5aSYVLlAqnJAycDB2+9a3hHQb3TNCtS2owy6HdQCS+0+B/OhsFCq0cwduQGlT5yBhScA1lWWl23jbwrHLYxtLdnUJ5A0ULSF1d+eR2X179a4VaL30NUnLRLUqS+BtM0qW4mOsvDPahd1rcIRLIzDICY4XA6kkVT1nTtJl0D7RZ391NeRvh0O0w7W6Ke+7OeelZPieeXQdZubOW8/tNSqlpBwzN6HPpWVaa58ggWFizKUGev/1zXTGnN2le5N4q6sP0+8/s77TCSq7lxlhxkkdMe9QWtx9rlMZjBbu5PH4VrIbS/iWKe1IXH32YKQe5U/09qs2Pg62hdWErz5O5TI+wEe4HNOpK2rIjC+x1fgDS9O1DULTT7qOSWKSB55R5xTlSNpUjkHqfevQde8CXetNbzxpHdQwlgLokRuVborjqxB6dDya4+0juNPOmynyrWaJ8x+Wu12Q9d3+z9a61/iHqzxwxQ2dpIMHCpEQWA6kDPSvNacpc19Dp5GlywWp3Hws8MXelXqWLQhoJ3Csd+Dn/AGVHGf1r6X0v4X2mmRw3MvmRMGDKw4OB2P8AKvAvgb4ma71ia/1G1kmvVkWOCHYQkKnunbOfWvd/iL8VYfCfgq+vJW3XKxCKFSQxMjnauc8Hk5/ClKFNNyZxudaTUF1O0u9f0/R9Hn1K+kj0+yiT55pCFyeygd2OMYr4n8a/tN+IT4otdQ0e8MVot38mniEOZICwykg78A89ifarvirV9V+IHh17HXNTnvU3rIiKdpRweT7dDwK4zUdGsdPsPOgtHTUY3xHdNOd+0jG5h0J7e31rzp1nWlHol/Wp6VCjDDxlzLmbOk+LXxR1nXvE93DpmqReG9IkRBFb2jedfk5DBmkXhCMYwDXQan8W/FmsaVokt54uubObTCsou9HijW4nONv+koSQ6+oxjPNeDeJILqx02Dyp0aNyAZiTvLZ6Y9Pf2q7pkz6dpscv7pZUXEjKOSOvXrXUlLlvFmOm0keu/FD4veK9X0+HT7HVV0q3aRLqT+zLhopJ2Ugoyx8FGB5KjhuvQVxXi74gePo7S78QRfEO7utbtoozcXKXO2O3iY4YIBhDKeBgKTy2K8x1a4vb29kuisoJ5yTkhc8DJqPWNOm1nTI0S4nj2uHSAHdHK4B+Zl9VGfm9K6qKk5x9pK5ElGMGoRRcl+Kmt61qWpajql/qM+q3lrDp95G8zeRdwod2ZUPVmIHy9OS2e1cNrV1eeIPEEt0P9L1O+lCJGgwuT8qRoOygYVR2AFaGoebcOqI0lxdyDfK+7c5GMkk+pHJP0FYkWlah4g1Kz0zSreSfVbyQRW9vF8rGT+EjPTHUsTge1ep7t3LY522rRPcPFfhLTfhv4bTR9VtrnRNfuJEubq2tZUmYRj5oxcA8RSDkqI293GcCvMPGOowTWqXNrI0scgSIRTlTKu3pkKACMc57n3r1X4q+G7fV7TS9T07WLW7F4mbw/d8u5ChWjKsd4TIJDN1ycEivC9Yi/s67EH7qTYSWEL5TPbBrzML7yUm9TqqaLbQ2PDt3p0iM+valfQLFbn7MsUZnVm/uFcjamM/ia6PRdevdEeCWbRTpmiXjeRHqJgDrPIRlSXZSDx12/nxXJ+DL7TtP8WaPd6yv2nSmlBl8tgpjY8bvQ7Tg4OR1r6r8WeLtJ+IXhTU/DXiC9W0gRQrM0KIkWw4idW65U4ICjncfWjE1fZTUXG6f4eiIhTU09de3c8i8S399o2hWdrZQWN0mmObx47ezbdE7dZHkOcv0PU9OlUYfHOoanaG6g1C3IuAE1OyJ2y6sgHJIxwwUn5gecAY4pP8AhZvinRYD4W1AQW11pYa2muUiXe5xhWkBGGBXBB9CDXn1prUekXuyG2+0RJnzGzwy9cHg4wfSnCk7e8lf8/6/ruVzL5FjxZ4ebQLiyuraN00a6b91Js2gEDIQ/wB1ivOO2DVTT57hlntVU/ZyPMjIPIbOCQfU9K2dUnuvEmkLDdSzC2hfzY7dTkr1AbH97n8q5mHVW0Ay20l1viLZSaMYxg5PB6VSd3ZblSjZJs2NXtItRtFSaN0VMhJh1U98+tfQX7KmtxaH8OJA7lSZyqsrf7Rr5qfxLZXYAc+QinKqGzurqfD/AI11rw14Zl0mw09IVnYyJduTvUHJ+70qasZShymVtdD2n9oPwXrPxguPDsum3GnJFYwTwt9tmMWXZww4wcjA61e+CnhS7+C2kXb32q2t3qN4fmitAfLiBwBhiBu6enf2r5xv/G/iG6kjN3ql5I+zajI+xVHrgYqJNV8RzWxke+uZFj+ZN7MwQ54K56HPeodKfs1C6sHW57R+098T4NV+HlrY2xAuLi9jk3FvmKR5Y4/4FisbW/GMWqeF7FjPGs1lNDMLmQEudwwFJHTkj655rx3VLS81yUXGoCS5uCnRhll5J4A6DPpUuh6rJoO6S0neKdifMRsGNu33SCCfr0qJ4bmhFJ6q/wCNioz5ZXZ6TZpL4pufDM11rVjFbQW32W/Fncpy+8/KB64xzXQeIPhp4j0u2a90nUtPvNCdnELaleJDcADuBjDZ5A9cV57onivUlu454obUz+UY/MS0jRnPHDEAdgPm68mr3jr4q+IvF+kHR72G10q/sSbhp4T88oI2hcZIA56ioVOfPZWOj2klGyPT/hLq1jY2ctlpbb8yC4dydoLY+fg9OmcCux8c2LfEcadp8dxDZgxmVnkBYDkjGF55r5s8O6pHoWkxyLqd41xdRBpY44SXgPAILEgFTXV2XxR1nTLuCVpLSysbZSEkkJ3E4+6yj19e1c0qdWM3ZX1FpL3loekaX8ILm3uLeS38V2lnNakSwSm1lLRMvIGc/d46V3/hX4i2mraTFqHntLdusival9riROCwz91WOME9m9q8Ltfih4lvlmnh07TzZzRny5mnZSFOcsoP3j1+vauF0vX72LW4ruONIp442ddiZWRcEZIJ5JPXPTpW0aVSq3fSxnN8quz6K+LHiTVvF2lJpry2o0q5tzbXMImKkzngkHPYEY3DHBNeYfDiLXvh/wCPtPuJbSCy0uOKXTRfRuohlkZAEVe+OhPHGa4fw9q9xJJe6hfmSS6cHHHEj+/0ya6XSbe5vY7m8eC4uI7eISPKQzbEzzk/w84rrVNxg6dzBpNqTPS/jprZuvANzBJcLHI80LjjJDKeeP8APauY/Z88YJY+Jp9BaUwrrlqsqxg/u/tUYJGB23LkY9QKxRrcnjjwxdxTLFZSWtxHGT54aSbJLbh2woxk564wK4S+SLw14pge1vSz6fOlxZ36Dbkg5+b0ycis6EG6Uqc9H/w36jn8Smj7h8K6pe2Gk3MccyRsbyNCJASOV6fj2NeR/EbxjLpfx28G3F+ZIYIvPtGVHx94YUk9vmIyK5nTP2qf7Nu5Hh8PTTq8gkcRzKVDdwMjoO1cH8QfHK/EjWRftYz6fgswDSBirE5JH5Cs6VGakuZWWv5BKS6H1L/a9rdPMlwJjfXVvIpSNC3mbccBR6HqelfOPxf8Oef4tluLXUI7eCS2jkkQtieNxldu09c44I4qxoPjS/XUxqcl0Rcqgj89nOQo7ADr6n1zS/EzxbofinS0a6jVtciH7u7j4wOuMDp9DV0aUqU/UcpKUT3TWPiNp/inS9H03TN2+BEkdrsFCW8sLtUZyDkZyfWvNviT4jOo+HPDeksNl9Y3txcXEcnyuiMMA+nJ6eteX+ENXTU3RGuvs99jKlgcSEDpnsa6mfT9Wmia5lAYQDbiVg7N7DPXFQqSpVVJvY0+OnZFMm3Ykzqwl/i28iiqtvqGYVE9wIHHAVY85GevX9KK9HnaOPkOK8R/apbVoLdUlmiyZI2HFwMEsv19Py7112l+FvDvge88D22vadci5v7GMGzV9uLiZt8ZnTqCN3fnBXjiqvgTQNW8RX15qGl2gvn0lY7hkeZYtzs4CKpbgvwxAPoCeKzvGmrap4h8UXnlB47lZ+ZX+doHXgMD/f8A5ms5u8uW/qaQvGNz1LVp/EPxBurjw/p93p+j69pF41pLOy4t4rdQSgPUlnG0ZHv0rgPi1osegfDm0tPEOnvpvieW63RKzK0cDg/NukBOSy9QOM7ea7jwffaV4K03xF4m1to5NZv7eJtP0yW4CG+uwcPJg9UHXJ4GT7V5VnVviJY6lea3btqSRyK1xKF2rD2UL6ADjI7dawpq0k+iNXdp2OJu9Y1bUbKLRdQ05BdWkvnvdy5WQKy9+xBGCD/jSWEWktpM8cum3FrrMdys8V4zjY0QAzGU7EnBBFdNo+of2/qNp4fuNJW01VVMFj5zBSq84Xe2AyYBwCfpS2fin+ztH1TTJNOtrpZwyhpIg0scu0qGU/lXc5W0SsYqN9WznNO0dfEXie4i80oJZfKjBYhW2gccdOasWXg9NQ8RpaS3PlAo0yrvLng4UMO2Tzn8al0G2ls9SjEN2LWW1jZNzAM5Y53t6Dkkd6r2GtQ6Pc339lzXE1/ny1vzhtuOScngqcEfiavVv3RPRK4y88Mat4e1Cxa5mGk2N1zHMHEm9cldwHuQcZx610t7aahZabDJqtxF4Qsbpd8SEedqV2uMg7c5RT6sVHIPNZaeHte8XxwzapcvKZ8JbsCHxGpCgKBwAC36V2nh34Z6Pptp9v1y4lu5IdjiS+cCGP7hO7J5wCcdfQihtJavUzvc4mTTja6bHqOkaTObJXBurm5Jk81R3Ln5evoMe9Vtam0HU5Ld7eBYkLD7RDHGI3H/AAIcMc9Mcc11mj+LPDlv4nYRpc3Fzeh7Jr1n/cRI/CqkZ4CAgfXNeca7bvpOu3dpeL5U0F08MrMnAOTyAO2OR9aaTZaZjX7RNeSSQwmNGY7Uc7sD6966/wAB6OVu472ZGw8bTKyjaPLUkEfUtgVzFkguZpJpGxGrfIMct7V6P4V0u+i/syzWYKTEbi4abJVIhkrGq+5JOOO1OrK0eVDgru7O903xbpmj6Ve6MWjjim8PzWlwqMTGhkOYw7gfeJ5+tJo/gvxBo9gkGn+ba2aohV45dhVscspBHr69657wtoFptj0uO5kkvNdu45JYUwWhtITk8ernaor1i/iiCBo0mywGXO1kVRwFOfx6ema4Jys7I7KMd2jzCX4aXct3IlxcCe4ly25wGLc9z0B/Grdn8DpfNjcXjQyqN+5fmAr0e2kMaqHgYYG0qVZlUn0x17Zq2dYGkPGbmSWKOT5o5FUseR951UZFL6zU6M29hDqcFZ/BK6kkKi/nBGC/7kAD069/auh0r4QC3Y25vXaNV4kwOfXb2yK2216W6O9r26mjztEkSMPoCMfkTWrbX08LCAXkimQhkjljBZSeT06c1jKvVe5oqEFqiDSfhbbWkm6Znvi3QsScDsP/ANdd/pGgmzvEZrGB2RSBMqDdg8FffI5rnLTxRNbXUEMkHkFgeFxtc9zgnuK6my1hdsC/v0WXAQEHLd+o9K5Zym9zRQikdLZSS+SYYjHaSqQBKsYww9AOx6VZ1XwjpHj7TYNC1ed55QRIjwMVkjkGdrkDrg9qdp2lvqO2UzbF3bTu5wPf+f415T8ffide/D7U08PaWZLRp4VuJ9RR/LkmDZ/dxv8AwgY5I55xxVxhK2q0OGThKVoPUg8qW2u2glkDONyEBdoJBwc+5xWB4h2YkjjcOu7AUrxkdOa4+38YT3jWd1bu8s7/ADNv5Lt3JHp3rZl8QK5n+3PHbELlTnp07elecqUoyO5tWMvUdIGrxQRrJHbTQMXEkh+Q/wCyfrXPyIYOJpEUDIRQw+Zsdsdam1PxrpdpLc2glM9ymRsC5Jk7qT0AHFcTqfiVcx4tbe5MX73yV4JbtmTq3uvAr1qUZ8tmjgnyuVzrtI+y3V0g1CWW2sF3GaeBBJIqgcBR0LEgAZPesrxHqj6Uwt/s0bvfpsIWRt9quc+WSONxAy31xTZvEU2nafZLHOJ0MGY90ZXEx5MgU8bIz8i/3jlq5a5t75LoXMrHAQ7zM48znkk5Of6mvSjCNNJyer/r/hzJtvbYtyaTZ/YReR6sbZiTG4lHTPIGF5NepeC9d8PeEPCGjxfDu8n1j4qarcJJdTXUKboDG7FbeONshY2BDMW4bHzHHFch8GPBek+N9b1K91u0vdU8O6Rbfaby10ucQTynPygOw+7kHOMMegINe2698dvC2heDrfR/BPww0zwogi/0q6CZa6jcHDMWzI3HB3t1zxXLiJOS9mtX8rejNaULe+9DwV/BHjrxLeXE9t4RuY5SrmUw23kh/mJdUGfnVT0CZAH0rV8L/Bu010XNv4i1V9G1yJcwae6EIw2llYyYIAJ456d62rT4y6hqUWlWOqa5c2tppSzDS50Ql7cvzsYg5MfGARyuec1m6p8QNY0a8juI5ojNFIJbe/jKuyN1IkU9Rk8N0I7cU71bWSsxNK6u9Dm7PwrFps89pegF5w0KukIV4ZOvI6NGRzkdc5FaUHi2LR7y3i1rS49YWEBYHSTaGAGAWHfjAOCCcAGrTeIjp10l+8SXMVwgDRrGPLJJO/A7DoVA4BzWHqcEX23dBJ5sBYMqsMlQR+oovzP3ikrbEGq3F34g1OTULvdJdT9eQMxg/KGx6Dj6Vu+HfCWmvbtK6tb3CIZI334jBHUOO/HH4k9qitZYU2k/uFPDbgD+Xerv9twyTPFBhIBC0O5QWJU/eOPzoc21yrYrltqyLSbqGU3yXWm3S2EK8PaxhmE4ODnuyjvVewTQLy9MU8BvrWTJJjba4XOWLHnaCau6M1/CIlRhpLvFtaWWQIZQful5M8Z457V1vw28B/214uh8O3tvpdxDeRvcLqWm/PLeMuP9HjUHCuOTuPGOa8ycowvrb5nbBSnbS559q83hnQtajm0vQEsI1tyUmuEbfI+eWAOQR9KZL4ttdRjQzLGiRxlN+7HJ/iJ61d+KluyapJotxp62Sq3mxOzSB0/h2NyQDng+tcPp+l2Mk0Ft/Z11dyxSr59yhGAB95hn5SM8c12wjGUVKV7nJJyTcVYtQWp1CJ54VbZzs+0INr+2e4zWn4YfWm0q7gt5oWWPDSLfID5ZPAAPUdDjIqzfShLxAscLAboYplHKHAPK+hzxWPPrOpWMYhe5gZAFCpGQkmOwPHOOvNXrNWFpB3OjjhtdMCSvO1lMw3k7t6bsY3ZA4HXrWJruiQW8sUxVS7KJZJLYq46Z3NgkL6GsefWZIhNmRpHkHlkhhtbnP5e1OOkizshPZSiRJExKjn7h7kY7DNUouLvcmUlLofYH7D0WnjVPFICCeVYbbe1zCkmWJYnAYH+Veg/tkaN4f174W6YmoS2GlrFq0bLqSW0aSwJtbdtCKGYt8q7ScdD2rzL9g23Men+K55LdgzSWsSTZJMigMc56dT2+ten/ALT2r+FYNC0SXxXFv04XaSxeXJ5aGYA4DsAeOvXg1yTbg3ZkK0qiufKvwvTT7b4g2VpNFZyKkb8zqJUkXblXKkEHPXnpX1V4t+H3hfUfCfiSa68I6LeSixmCuLBI5A+zKlSuG35wMivkvwZHo5+Nj6j4cmK6ZcrK0UU4yVU8HpxjOcYHANfXfjHxOR4L1+a2uoRNaafISLdVkYfL3AJIIx0Pak21JNdkVPV+R5Z8I/2cvBfi3wFpmqeINM129v7uJhJbXWpPai08tiojQIODxzuBJr0hP2VPhRdQrK2i+IopjH5YSLWm2R9gxJTJOPwrJ+Cmuyal8OtCvGD2091HKZUiypVt2MlG6E4rjfj18RfG/gTX1Tw3rdxaWciRD7LOiuVLIS5BI9s/hxVKpO6RDjzSdmeq2f7NvwsbTbewNlrU9vpwIihXVdoDZyd7eXliTzntUHhzwZpGneIrqztE1GHwrcWslrc2pmUeZjAKeYRgkg56ZBHvXz3pPx/+LE39nx23inTLm4dJHSOW1iZgR8oWUkAc9RznpXRfsqS+JfGPxx1m78VSvdyvpEsm3zP3LsHUDaq/KuB+NU4uSu3sFnC6Z6Q37IfwhTzRYt4qs7eUl3hfUI5Fz2AzHkVWH7GPwmvJZg/iDxlaKcLtaS3kbAz1ynI6DFewfFWxm8IeCbnVPD8wtb+B42jkmUTI6k/OCjcH5c89sV8/+Fvj1rfiv4mpotreWt/ok2xoLyOzELxHCh1ZTz3PIoVabb8jJU7q5N4t/ZSsPAugDXPDGtv4o06NWL2GoWqW92jDvhSUdR17H2Nd94V+C/wt1zRNMvdQ8FQXV1c2sU0klxdzRkyMvOAhGFJzgVL8RNUntvBfiGF5txjgZkkWMDOMg4P0zWt8NLgXHw+8NMryLtsIonLHdkKuAfY8fhUe0bldPUpr3LMrQ/BD4Yz7h/wgul2zgN8qtOQrZwNreZz9TWVe/Az4fizvHT4e6KzFHBmKOdrDoAN/f1rjvizLdaJ4y1i/Gs3lrpbCIS2iTMIRu2rkKDjqea+b/FeqeILHXtQtl8Q6hKgI2wJdyECMfdUc9B6VVN1Kt/etYbgo2N/45eD9I8Na/b3OjwW2hhLMSfYbWFtkzhyMgj7rAY5PWuMsfitdacQ/lvczgfecgD8RikbU5oZy8x+0zgYWR3YqQeoz1z71z+r3VlNduz4huD12YCD8K7IQ5oqNRX8xSfK7wdjV0vXjcxTS3MzCWSVnwiAgZ5xz+NFcy8kKnEdzsHcY70Vq4RbuZqUloeqWniO08BaUnh6C/eJnk+03ksa8NMwGFJHPyDC/nXUDTdPt5Y3vYHW6mQMZsAKqKDgsRxzyB7ZrxaeJr69uZ5GLSyEyTAcBQeSSfU+grUv/AIgnUPBdxoUhOWXEdyvygRfdAY+3b1APrXJKm5O/fcuMrKzKGo+J08T+MbjxFfWUNxYYNrp9jdH92IQNoZffOT07mul8Ga0/h/wvrNjLAJo9QUxttPzRnsR6jBxivO9OljubtS5VrSEARs/90Dg+3FdRZ63aRxrunQxzcROSAHPoDXRJaWQ4+Z2d9feEviHolpY+KIJYr+wj8q3uLdSrBfbH8jxnmuZ+Ka6Jr2jz6pp939iudNhjtlthEFWeMMFTjrkeo545rnbjxVpxuGEU8TnB4XJGe3OMZrgLzxBef2gjh1RrdyUBAYbvU56mnTpzlJeQ5yhFepq3txBOPKMn2aKXaskn90E/NwP5VqHU/DtszILa5voSykKEEanbwvU9Pb3rl21l5nuJJrSGczoVRNpVYnOPnUDv168c1WMbtLuGQpwNp56f1rsULLU5pPneh6dH4+1aEBdJ0CKzAY+XJcksEy2cBBgD+VY9/Za54luYW1nVHkjztSPHyJxhQqjgHjGTV3wzrR1zSA5Yfa4cJLnqfRvxH6g1dubyC3tppbh/KhIAZ/7rZ4P8vyrByadrG8acLc1zIPhmC0II33UqyLgStsQL/e46444rU+M0tnr19Za6tt9m8yOO2uQqYMkioCr4/wBpcjPfbVqC5F3aRzpyzDOP9odR/n1q/NYJ4l0a40zeFeZQsTn+Fgd8Tf8AfW5P+BipUmpJsqcFy6HA+G7VlSO5dfLs4HJ3Hjc+M7SR0H+Ndb4RvNS168tXtoGkhmha2uQWCbQWwBu7E9gMniuVsLu3h8P35ZWUtKsUCOc+UM5Yt6ZwK3NG1BZfBIVBJa/8TBT50LEedjBYA8bQFB5B70T1buKKsvM9B8AaLa2Pie4vBdxT29v5dhHeQIQszo3zsg5OGlbaPXy8161D4bW7igSOdo3hzLcWrwmQq23IRn6fiPXivLvDPxJ8IaTrdgqyBtOtH8uC009POlmJLfOV4AA3Zxn1r3qzhs57xSmoS3Hm+XuOQiqic7SPQ5z6159dyi03odmHaleK6GbpnhQyIhincBsieQALnPXb3yAehx0zV9fDCWreY0iyxNGybwcFEXtxncT1/Gl0lpSkizas1tPbFnEMpUyJHkjvwVIHDdTWyqiEpOu50CYK9BkHIOOnfg1wSm7nekjlb/w8rXIxNPGBGCC4C4H8OFHP4/hQnhj7AWZ5EtwQ0gOcqqjr7jPJ5revvEUCkXEAiPl7/MllAVwvUgE8sO/pzxXm/iD4kHxpos1rp0ZsRdMFkvmVZCIx0RlHTOKIuctBvliSat480LSrWK68uSdWdhsAUs3oxLdBx+tdd4T1m28RaLba1p08pjlyuZRs2EfeUL6A8Z71866jLFapcrf6gt1NHwkcEBkG0HoFH3c9c96zZ/iHd6VZw6dBHINPDsyKCUZ93UnHOOcYruVByXuvU5HVSfvH2EPHuneHrQyalew2ltECT83PAyQoBy3XsOpr5y+KHj+3+KGr3Wru6wWkKC3tLaR+YAueT25PJP0FeeX2t3E0pMUKbkhwn7zgg+me9c9baLrGsSSwNcJp9kmN0lwdsYJ5JGAa2jTaXvSOVuCleMT0S88SaXB4ZhtYoJDt+fUdSkYK0q4yEhUfwD+I/wAROOgrJ0DTJtd1K3JvYIISRJPdTSNtWPooUd25+g61meHvDFneLBDHeC9uoOs4kIjXklQo/U+ma6uPwJfWnlvd2EaQSyqoVpMNcvyUXOehPJAqZOMLpMIpz3MnxWNH8M6xbWWk3qPpsq/u0j+aSNzwwdyMsCR19KwJNiXryappscrQjzDcOcLKe3GR3rb1zxdYaxpX2Z9Mt9P1exn2hRH+5IGQybeqEf0rmpbhZhbnzPsznLieRfNABPAXd06frW0Lq1zKSTuXorj+05Zrme1luriaUIqK+yGPjHQfdPTHYYptpo6Wl5LLdrLfSxxllWQkjOccn+LHP6UkWl+TLLFcXfMuGdTGQGP+cc9Oc1pWEEl3cLbyNKsatsijVmKIByWY9zn0onK93ccY2srHsP7Puni00bxYLWO1h1i8e1tLawuP3kV0rFzLG6AhmDDavGCrFTkYrM+Ifwk8UJfXOsz6Bd6bZqmGRpFkdcfLyAchcjG9gCSMNyASnguVYvBevvczrcxSXCxC1WNCZhsJZ93DAgdMEe+a4vVNc1G3kNlDqdzNprNu+zyTsGQsBkdcnPpXPSUnNyR0VLLRGNofh3VPEF41va26xlhgvIdqjHfnofakh0VxdvaI2JUkMbmVCg4GSMn9Mcc1palZPCZ40jeV02srRvlix9ieV9fcVUWS7S4hWeQr5Ue8yudzKh6Zx378+lOVWbvysrkhGykvUhvruLSBFZTzk9kxyMZ7e4z+NS63pZ0i2trgSrKLgkENwyADjK9s1oaRqNlfaiBap/ad0I2RDPEJ5ioGcgHgEdfQVT1a0nl0OY3SBGimBaZU2BmYdh+XQ0QnLmUZPXqDSabjt0MV55Z5PmKt2JBx271ckW5nsI4rUhJHO9wG2naO2fr1rPtrZjIQVMwx8rR8givo74ffCbwfrfwq0/Vrrxjb6Xqc0Tve20zxusJVjyVYgjgA4B5rSvUVGKZnCPO2mfPelanqBnFtJqG+I/fjmIKKM84Y9PofWu78N+Prn4beO38ReH7GNNXs7ZrSJwixIHdQDKI8lGdc8c4PWsaLwNc+P9WgjhAhW4nVLe6eAxtdDPJ3HCnI5AHrir174JXULXxAmnamjRaa4tfLurdYHecnkbScoq4P51jKpCWkvmEaco7aEeua1/wkNnHPqt5IdTjmbdNcwHbc7sNhmUkFt3XFRtoWo/YhFp/9nPGxL7Fu41Gc8gE4JPtwKlTwxJBJZpZS3kcDwpAl3eoFLSAfvUiA4YZOFPXB5rP8V6XDZStE1j9qskyrXU6MCz9AoAwCB6impQbUUinGaXNc173xBpPhgypa+HJ5JfJX7ReakNrPJj5mCjKgZJxtNc5ceEbXxbp76mLg2kpP7h1IAkPdTnoRxj8a0bOw0LS9CiuZfEMlpqaqDNpsjSSxL144xz047d65yw8T+ItT0wzXDwQ6M0hiBuMGP6KOvFaRivig2n3Zm3L4ZpNeRUvIbSOa2sb2E+V5eIpcYDAH5sMAOfXFOMumRMkQiuCFfEY84lj7kDqPatLUPEf9qwLZ3EUNx5ZV4HiyrLjjjqFGKTR9Z0fw9NdvBpgkaX/WSeeJGYd9rEZGfStXFteZKaT1Wh9RfsXajt0zxRI86BkngG1/kxhG4XoK9/8AFU2jzaKXvDpcilVVINVMbwhz2w3XHtzXyD8GfGTy6Xqk1l4a1vUbQXEXm3GnW8bmE7eFZSwJ4PGKZ8dvE2leKvCdhpMtvqelyxXZJj1awktyybCMhiNpbv8AjXJyTc7WIk4ylueu6rYTajOZ7Xw54Vmgt5NkM2k3SxzPyDtT5RtPtmuE8OeJNVU6u9vaafBJPciz1C6VwTIi8BlUYIYY+Y8jmvG/gpZWui/EfTJ9Y1iyTT4nZvtEs3lqcqdpbkYbpX0H4mt/DejfDzxBquka7b3+o2ls9xHPZyW0u9jj5dg5UdOmSeazqUpXsVGUYmDqXxRutN0uy0/SdZvbDXJJvJuEgsUaKAEn5myCSee2TzXoF54Jt/HNhp154ut1bUykcssFodkOcbRI2eSSuDjGMntXm3hPw94k8cQeFde07TrKGyhltby71OGQRXE0qOd4kXOAqgHGAPxqX49eNPE/hnxm0mneIprDS5/KcxrCrAnBJCBhkZ71ko8to9TR+/J2OuuPgB4L06wuWhOsRKcvIRcqTKw+6eVOMZNZ37IulWuifHrxALN1eNdNmgVA2Cv7xf8AWdsns1eVW3xv8S6hqElnc+JnTR/JZ5ZoLWNpgCMYXI569K6r9lzQR/wlfiDX5dQu74XYeKxnlTZ9oiDDfI4H8ROBgeh9a6feim5MiUWlZ6n2r4wsrjxZ4bvtMjWC0kdAoeV/ljzkdO/avm/wz+yb4q+GnieHWF1Wx1yxtIjJK0GYSmSCcB+WIGa7P4geNJ/CHhGfWdNggv5opokMM0jKjKzYY5Hcf05qXw/8UNO8Rajc6Zu2TJEW2NIWDjHzgj09qw5lrHuSlJRutjhvjr8S7DSfDr6GrCfUdX/0ZIIpA+Iww3N/snAxz3r0L4Y6hBqHw/0SSIs0KR4QsMFwjEcgenTB64rl/iZ8OPC2o+ANae20y106QqZZpbNDGxY/xgH+IHn3rP8A2VnuL74N2auX1Aw393bJMpLM+HyCRjA47DpVKKScluJv3bHqGu+F9G8R3EUuo2F1qC3jfZ5EtxiOPjIaQdQOAM+uK58/s/8Aw3XVJZ5/Bs89x5DTi6a6l8ot93aTu+9nkDGMVzXxZuPEOjazYavYajqMFhb2zS3VjDIUjlCZJ3fX1rxCX9o9XmlfTLa+sISTIkUurzPtYrglBnAHoOaISk21FFcnuptmV8fvB0Og+IIJ9D09bOBrY+fAJGCq2/AJLnuOw9K88XwdHc2UV19rYyy/6wsoI3dwK9B1f4iWPiXw1Dpt1p0k77X/AH73hcec/wB6QqfvdupyAMCuEOpx2V+LW3Z2ncbXymI37ZHt711051OXl2aG6cU7vUyZ/DF3DKyw+U8ecglsUV1en3Uk9uGiKeXkgEOozjvzRV+3a0dheyvtcqeIrTTYbS2vLCVIt8atMyHlWPUkZ7c15tq0scsdwtvPFMtxKsQeEkZA5LEHpW14+s9X0zT7eO40i606GXbK0jRMFIKgqA3TGOnrXN6no15p0NjcXFndWEDxjy7qWFlV2PJ5xyBnpXTSjZJ3OWUrmppccKSMs8MsyN8gjjbGc9jxWzqHhmyiQfa9v2aHJggMhBA9D+XWuWlstVtb0XPmsBAADcQ52v3HPTOK2dH0q51uKJ1RrkOTtiYnc5z37gD9aJRa1TKi11RLo0Ca/LNHEsdto9kpmuCi7RMw52j2z1+lZtvb6VDbJK8UshJy4Eedwat7xi8XhHwy+jW7rJeXTD7S8Y4H+yPoP51xFvrAjkVSTHt45yMY9aqMW1eOwSavaRYfQ1UP5ZmMokG2M4CtH9c9Qe3pVuKO2htpizYRYyAMZG48Z/marLrX+gyRu+28kbBkJ+TZ6LjoSevsPetvTniu47C1iAXUt5uGncKVQL0Xk4IOQOacubTmKVuhn+enhbV7SeJT9lmTbKAPvpxzj24NdneW9vd2clvlGSZPlCn7wPQiub1nRdUsYLybUdQtnmm5RBht30xwOPTNJ4MvPtarZ3QdLu0UmEMSN8foR32np7H2oavHm7DhJJ8vcmt7S88O6LLBav8AaJZD5sTBeF5Ab8cYP51q+EdbMzLBLcbboMQrgYO0kFW9irY59qeJor1JFRCwQ7wrDG4HIdfx5/SuRcyeHrliJvLifhJF6SR5yByPpmp+O99xv3bNbG/4t063TxbHNb2T3CX8ZvRbAEq0pJV4l9MOGHTpUesx6rqFus22K50bT8oLWJRtB48zHqQR37LgVteKbe+1Hw/pzafNClxdah5KKXAk3PGC+OOIyQrfVjVbw38R9Y8OaZeweRHe3dokZgka3Vgw3hQrqRlhkjDDnPBzVJNpNEOSTaZe8N3t7usbexW3NpeOqhoIFRdueSSB25z9Oa+i55ruCXyIHtJbEiJYJjFvdx/ECQckkYIPQZr5z8MeO/GK6heq93by6dcXCNqOlxQpEo8xtpKYUfNnjCnr1B5r6PtPDVncC7s7OUxvaoPMHnERRhQPl3ccgdcH2zXmY1Om1zbHo4OSmnbcrajZW8cZubqWOa5c7QpHlqQPu7gfX14HFYGq+Ko7G0vJ0lSaRIy0kYkLqGHGUGeCR2PXGa0PEUFm1teyki4kiTdNKibgAWI3Ad+nA9s1xEus6FJYSX1xiNPMWMW91F5b4xyzAdjj69hXFBOWu53TaRzVj49k1y6liklvJlZ9zM53MCTgKoA4H16VzGoaje+DPEF6+mXckcRcqsuOJF/unPB71t65rOnSyo+iJFYRwod5h/dxk57HqcD1rBl1EalLHNdus0ZUny5jgSDsRXqxit7adjzpO+l9e5saLrOm+Mb3yZ7i40W+xvE0M5CSgDkYA+8c1G9kNGMrtefbXlyYLiRTkjocMeBzXKXkVlDcW5Lm12uSrJ6AdQK2dDu7FLmCaPXY4Zo23RR3hGwnOcEHI/OqattsQm3uXdKthJcGKCWOW55czRR+Yqkc8N7e/HWtXwtZ/wBrahdC5ja5uII1n/eyqsW3JwACQue+OelXLi7N27y2sItI3GP3WGhdidzfd+8P5VhaloV3c6ZvtdLEsW47rlDvQDnkg8g4/CsfjWugSfKyW21gaPdG9trO009MlkupUUCU9QfU+vSnr42v7aO0mTUzJexyiWOaRFYxuOjKCOozgH3qhbNdizjt5GivZCqRw284XCKeAB/ePGf0rqfDfhrwnZaQt54qtpb6Z5mf7GjPCip/CN33gSecdKmbjHWSuKCb0Rx1pb2Gsa7Nd37zXCTuZbi4u0D5kPzMWCfMCT3HSpJ7w3+oJJb2cNtYj5FKxfM6cZJ3cnjpXf6xpPwt8QWqr4Ym1jw5qTMN9yT9ogK90Yfe49R+NZknwU1y9nDaBq9j4viwriCzd0nA6YKMBtx6ipVSMtXdev8AVvxKcZRVlr6HP/2rc2+oy/ZYowJ8b3eNdwQAgIDknPHWrFlYahBJE0kcDXCjyo0lJGw5BbgZzjPJrtYf2efF1rDaXv2W0gEm5WMkyl0bGdpGRxx/jjNd7a/CoWHhsWWqa1pFnK8yve3klyS4LY2xhduQeeRyeaylUitjSN3ozl/C/gq4tvhrrVteWsMouNQMkRikzJayYGJS3YMAUK815rezRwTTyBzJbWuXefbkqg45969T+J1sPDiaTYXOpSajYQlVSbSHGJjuyq7cc7Rkhc5POa5nS9DtvE3jiEapBPEt7dqkltPF9na5Trh1wMb8DLe9a0ZNRcpbDnFOVlueXSalf6zczTJE6ZHCo4AVOgJP8J5/WtbSfCPiA6hqli2g3gksVVrqTGfJYkYY84YAcjFe1a78Q9P8MaqbPTfC+hxmKMJdI9s0kImHXywxyAvTnOetXrj4+6jc2MVjH4X8OmNGDxNFb4HT+LBG78eKV6jV4xWvmYScG7Ns8q8JeE7rQNQEumB9YlulMd41vbb54YM5YLkbQx4Jx2NW/ihc3ItLG6XStXtbKOM2xn1QozM2SwKBFAROvBGc967eT47eLLKF4o5NIs0lGWt9O09Yjn+8WB5P1/AV5z4l8YX/AIhF0L+dp1mAWTceoB4GOlVTpTdRVJWE6yUeSK0OMs0nnhmeLaka43MOMn0rpvCmuwWc8Ms9ja3kdvIpVbmLcqvjrj6c81xtxBLZsRDPIkTE5jY7lP1H9adZ3F8qsYETg53IwUr64B/nXoOCkrMzjK2qZ6947vtU1vyFvrhzo0mGcWZ/1YJGMkcJgYwMdqyNN1Hwp4es7yxlk/tWeQtH9slZ5GQnPKngEj1I5xXDR+JbjRbd3jlJvJ02GaWQyZHfgnHHStHRfi9r9tiNruKdbUYiaa1jaQAn7ofbkCuT6o7Wg9Pu/RnX7ZfFLf8ArzOk0jTpfFDwXdvrkGq2ViRFZWl2xt5WkHIz2YDr1yad4m03xLoqzXOpr9rjBO6eOTzI0J54OflPI4rU1b4xf27pFtc2Gg2GkapIxa8is1/dTSA48wBslSQBwOOKx7q68TeMbUwSiKCyLtjICfIx+6T3ArNUqilqlYOeHLpe5zeurZ6zbW8FxPgbR5VykeCGPUN6j2rlZ/D11A0MRmZkdiUUKWUn1HueK9b0L4a207KtzczSFRjbaxjDf8CPH413+i+C9GtYlhSK3Wdzjy5JDPMSB/DjA/WuhS9krGPI6jufO+h+HZbi9kt38+CQ5Wd5EIWFevLY6+wq5c+GdNsWkC3NzIN2N6J8x4+8Mf54r6ah8CaaqDzBHEjtz9rnGU9tgySfYVrQ/s+6XripcJLYm1UZkzL9n8serbuT9KaqJu4nDlVmzi/2bXNr4e16ORw2+9iwANrbRHjLAd6n/abmuZdA8ONb3ojK3UvFwfkZfLGDz0P09a9Ri/ZN0jQLG4n/ALXSxjaIOZbBpDETzyTu3MQD2XvgV5x4m8HeGLzT47W5urrU3tnK28RaSVix77WyUzgdcVz8l6nPHVGaavqzyf4BLcap8V4rfU4bG+s3tZXKyxCWMkADJBHSvavir4J8KW3gHxBqkXh7TEvYLUy21zHapC/mZA+QqB9K5TSfAs3hK8j1exe60S7hRljnBRAFYYZWzk4/CpfFdhdeLNJk0Ua/qWtRXLqbmGSD90qjB4kAzj05zirlBynzRdkDXcyPht8Mx4h8KafqqqI5LpXPlxX00TrhyOdp7Yq1rHwI1fX7xgPEyQbW+T+0bh7wFAMA/N0/OuVn8LeI/BDxW3hvVriSyRmCWqp5indgnntXaC78bJpdvL/aC2IAH7u4gSNyx/hYt296j31LmUt/UbpvVWRkD9lTUy0R/wCEs0QRNkFjZSBvfGDUnw20zxZ4M+IVx4d0XxZo8MEdq0iT3No8tu2MZCxZBU/7WaQ+JPiJqE0Menaabm8jdcllxCRn5mDg4AGKo+H/AIb+NvDfjebxLqWo6W080TRtbpKz5BIPCitW6jVpWMlDseh+O5fH48H3q6je+F9RsWdQ4sraaCQAdCM5AFeR/BLxZrb/ABMsToNimpagYZmWzu77yYpBs5y+MhgOR64ruvHmkeOfGukNo6xpo9kZAz3QlZfNUA/Kw9O/4Vwngzw7N8DfGml6xea3plwSJIdnm5IDjaDt6496UIaNtK7/AK6FWdrI9y8YeOPHEHhfVodS8ArbWjxMkt1b6xHMI8kZODyfoKx/2e/ijfeA/hzP4ctvBWvateRanJfG8sJoI1HmAYXypGDfdHVeDV68v7nWb5Zbu+sQVYp5Ek4Ku3bJGQB6Y56U7VH03UZYTNOttbQ5WZmtsOp/ugAHGeOR+NcXtYrTl39TrWFbjrKzOr8cfGa08Y2c2n6h8OvHGnWk9q9pM40wXDKGGN2EfsK+dz8H/h1/y8+IfGWmOigFZvB1yyAj1w+Rx6V6VDBrekTMdL1e6i8sZVYp2EYHooJOfpSax8VPFek384i1S11iYKA8Y8xVLKOUYqQdxHHHet6dRX9xfiYzoTgtWeaa14S+FGk2b3Fh4l1DUriMogs5NMudPWQ55ZmcnBA7cZ7V534nhsTPbQ6VqSyWCszLvcCWEHqrE/e+tep+M/E/xG1vXtPudYtF0/SlhNzFaQWzzqqFcFncg5ODwT07Vhp4W8WeI4Y7m38KXlzZRuUSS4t/KViOuNwBIGeuK3g3fmf53/QzcXy26+h5zDpIMY3ahDn/AGXXp+dFeiy+Gde0eV7d/ApncHJb7MJQD6A/hRWnO+34onk819z/AMzzi3+Inia+SC8g128haIKgjJBUKvAUccgDAGc8V03w7+K+r+JvEUOka4yXq3RKJN5a5D9RvHRh+GaKK3lCNpabGSbTib6eObrS9T1nQrzRdFE7TbLm6s7cq0jr91xk8fLwRj8a6GLTLO38MyapBGtiiIzTm3jG8hRklRwMkepoorklojZK8j5w8S+Ln13XzfRRtbwIAkMO7JVB0BPc9z709fEaTohmtzKyEMAXwpbPceh74oor1HCKSsjnUm27mbeaizXgnEMUW1tojjXgYxnnrg06K3uNbuWLOgcfePTj0AFFFaWSV0Y3bdi5ZWlrbXJDB5prchyxO0YB7da9BksIHZJkBV0cMrDAI/yDRRXHVbudlJKxJKRboZUGGjbcfeuf8TWiz6Tf25/5dWE8R/ugjO39SPyoorKHxI2nszO03XLm88KvbiV43t2Chweo7flmnatrdzLZQ30Mht5IysvBLFmbGeSeAD0A9j1oorsilzP1OGTvFFz/AIWHqmtaxFqd7KJ70TC6klKgM7qQRntjgdB9c16L/wAJ34k1y1trxdQLfbdLeb7HMR9nBM5UqVC/dPHvgdRRRScIyfvK4c0oW5XY09djvtM1Szub66ke8mtpnmitZWWGFlbbtiB5K8fxYPNc3bGG9u1jBdpZQQiXAEkWB6rx3yaKK8ypGMJNRVrHq0pyqRTk7mg+hWoeOJ0XfJ+7OxQFHGcY7iq0/gG3vtPvLuS9nMceQeF3Z6YHHA60UVzc8o6pnWqcZboytY+HlveT/wBnmRYBbBH8yJcMRIOBknt3Fc7N8N7Ge+i0q1u5xqWXaSSYDySoOABjkGiiuqFaatZ/1Y5p0oNvT+rj4vA2o+H9S/0PVTayRDL7AWCsem3OM/UgGu2bxBqegaULzUWtb1ZFFvDLHBtmkO7rJk7fyHNFFaSfPbmOZRUb2M/w9rlzN4ntEMFmt9nz4rjyAUUjkMU6FhjjnFdVpnw6vPiTqlpLbeIbxJ9RE089xeBSSVYhjsXg59OMetFFcWIbpyvHt/mdNGKnD3v62KGrfD6XQLmWxGpGWVkxu8oBTxxnnjmt/wCDmheIvDQ1PUr24tZbK+MVlIsFxKJVGScr8q446HNFFOE5Tpvm8h1IRi015/oafxQ+KtzNef2Xo8LaXpdvmzQK5MzJn5iXz1Ygk4x2Fed/brmxeWziuJUjuHXanmMwDnhWJJzketFFddKKUFY4p6yZ3vxH1jU/CGlaJ4BtbiNpPD032mW9aL/j4uXyxdecooBwF9s5yawtC12S88UWd/fT3N/qccyTs1xIXG1Tyu4ncc/hRRWUUnC76m93zMwWvbjxFqWoXPyrumZyXyTyTUNre7JHiAwUOCR0NFFdDSs0cnW5PcSeVxtznktk5NUJD8jPtUFjtA60UVlDcuXwmHeNl2Uj5jnHpWY8nl5yoZWGMUUV3o5yhrBb7Ksy42RlRg+h4pljcNBJOQofcnIJIHHNFFWjVNtanpfg/QXINwb+RZFQN5EcSiMZ9ySTXoOiaSt1EJCRK4+RXny2M9eOlFFYvWNwlpUsjpdN8MW+pwEwp9nCSbJMOcHH91egGK6k6Xa6TDBEuZnClVhZAIzk9Seo/KiivNk3zWPQSTjc1p9OHhqzS8mkxGcZjgQEk/U4wPpUOlas19Ml3HbxGONjhpzvdcnjaPuj8iaKKcdU2zlqO1kXb/xTdfZZba8mnuBvMqrDK0KqMjb0Jyw9entVQ6g1ppwE95PHCrZf7LEiyPnPDP1PTknmiiq2sRFJ3MyHUYdTtmnsbONC7rG096TM4JPUL04xWyE06b7OoF1dM45WZhGgOeuFJ9DRRRPR2RtTSepY1DR4rSSBUxZmQg7bEeXnHYsckiqNn4fj1G8MsVvCJTKYhPcO0rgjuAeKKKiBdSTsSeI9EPh65tLW9Y3VxOGeMxSlUwo5zxwenY1p6b4E1O5dd1zZ27LEZEEaMxXj7u49R+FFFadDlcmcqdKvtUuZ9NjuvtDo6IxvHYqP4uMAk9uOOlc34d1bQ/EsdxHeaf8AaFFwtlmaBG3Zzyec/wAJ796KKJNrY1hqncg1qHSLG1i+xaWLFXY7UjlZlByR0PQED3xVHWdYsvDMkAtpL9p7qE3ALyBk9kYZ6dRRRWLinU5XsdKbjT5luJceLbjT/Dl/c2dpBE8ky2qO5LNBlckofpkZNeR614jmtre2tbUsl1dFpHuC2GCA8gHnk+tFFddCnFNpLqc1acmk2z6I+GHxc0htFma80WaPV7eDa1xaTBUnUJlVYYGOhyRX0HrHjmHTrG5W5eeVV0WLVXSOEYSFo94RNzkhuOcnFFFcE4RUrJdTpUm0mz5n1n9p2G5vmfTtGkltsDDXkgSU/XYcH60UUV0KhTavYydWa0TP/9k="/>
          <p:cNvSpPr>
            <a:spLocks noChangeAspect="1" noChangeArrowheads="1"/>
          </p:cNvSpPr>
          <p:nvPr/>
        </p:nvSpPr>
        <p:spPr bwMode="auto">
          <a:xfrm>
            <a:off x="69850" y="2516188"/>
            <a:ext cx="3571875" cy="1076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050"/>
          </a:p>
        </p:txBody>
      </p:sp>
      <p:sp>
        <p:nvSpPr>
          <p:cNvPr id="6" name="AutoShape 3" descr="data:image/png;base64,iVBORw0KGgoAAAANSUhEUgAAAiQAAACGCAYAAADtuJG8AAAAAXNSR0IArs4c6QAAAARnQU1BAACxjwv8YQUAAAAJcEhZcwAAIdUAACHVAQSctJ0AAD1ESURBVHhe7Z0JmBxVub8HBcIOgkIAUZCQsIYElEhQkFUEvQrufxcuXrnIoggmIFxWERAUUBAVL1xRELKQhCxk3/eQfZvJJJNkZjL7ZPat1+n/OcOpSfWp3/fV0tU9ncx5n+d9IFPfOdXpSvf5TdWpUwUF77yfMvZTDQaDwWDIG9BAZewfGgwGQ46JNu19P5lMRoRRYVwYU//f1N3dPVKV+eT6AR8f/sDldgtO+uGRaqNhvwENVMb+ocFgMOSYosMGp4qOHpKKtzUnUy4sWFQcO/mi+1NhOHDYqLaBF436P/ESDvrwlRjyDzRQGfuHBoPBkGN6AomyffFCFT14Rt74bBSFjEw8adh9LxYMun6AelmGvAANVMb+ocFgMOQYeyCR1v/ljyp28LS2dXajYJGpA4ePSp544ejp6uUZ+hQ0UBn7hwaDwZBj9EAirX3iKRU73Hn930s7UbDIVDvJZPL97u7uR9cVDPyEetmGnIAGKi+Oma4OHQ9syxiU1wp3pj4xYTbsU9cPF0xdAPtAeqWqraO3zaDJ89RPMYeK99m+D0oOVN+jwWAw5BgUSKS1Tz2uvrG88ekRD4Z6xgSBXiel4NfCi4WHqL+qwTdooPLghLIqeQBcQW05M6UjFof92vXDH7fugH3oftolWNixBxIpR0NnV1otJQeq79FgMBhyTLSyshsN6NLq3z7sOtHVzogbno2jcBFEBHqNlIDmgcNGTVN/bYMn0EDlwVjC27+bB1dvhu0pw6JgDO5f6hfUh255S5uqdkcPJK+VlKktGHst8t71harSyb+KS2GbHg0GgyHHqK+mVGdJURQN7HV//FNMlXjilw+9k0ABw68I9PoodXburE/rf+CF98894fz7zlZvgwGCBioPeqW2oxO2pwwT1L/UL6gPXT/ogUSGJ46jx81Ir9fkQPW9GgwGQ45RX029FJ96cUIf3Ov//FyD2uyJN95e1m4f/IOI0F8Xp44eSHQHDh+17IShD1x1wpC7Tim4+L+PUG9POp+89/ATz//FSTLIDLzo/lsGDhv9Z+TJw0a90N3dPUJ4jvCk1LhxH1U97GeggcqDfkDtKcPkqrnLQtkH6kPXD45A4tJ+d3Obo94uRVMkAut7NRgMhhwz9JrfxGKxRFx9TfWw6wtXOQb4HRdc1ak2e2Lb9poONPB7FaG/Jk4dt0ASlv95++uNapc9JKORzqLD8Wvc9umhqWQ8llCHIg9BA5WL82v2qr+6N1AflGFCzSfxy3Vzl8N+LE+dOEdVegMFkpuXrlVbMXq95ctFu1SFk+MmukzyNRgMhhxjDaTDrn4yob6qeig579I4GkQT7U2eB5yurmjghdQQ6PVQ6mQ7kHz5Wy92qV31kEwmu0s+exm8DCbt2lncW68ORR6CBioXE8lu9dfyxsOrN8F+kBTtsRis7+7mXwtq45e55dWwH8vfbShSld5AgUTKcfz4Wb7boPo0DQaDIcfoA2tzS0fvl3jR0WfDwXTbaRf0DLiqzJWvfOdF33fgINBrodTJViA5+4rH0ubYJBOJ7p1fua4TvSZpyRXXoAmfebpaLRqoXPRLYyQK+0FSUIGkYCx/+zFqEwTUj6VfqEASiaedxUxjXW0DbEMxYXcFrE/TYDAYcgwaZIuKajrk95YMHWhQtdz72p+jPV9wHqira4mjfVEi0Gug1MlGIKmvb007q1R643fgWSXLruKt1Pt1mDoceQYaqBiPeneW+vuks7K6Xv0fBvWFpCADiZDDbz0F6sfSL1QgOWfqAlWB0evfLadvvdZroQaDwZBj0EArralp7hk8RShJosHVbry5gf7tTeO+h8d4ugsHgfZNqRNmILnkK0+lnRWp+fVj5BmRHj92Ts/7qModdHd3n6EOR56BBirGwuZW9VdK50dL1qSmlFWqPzlBfSEpuEDCnVk4a/J8Rz0HdQnoIK0PS/lzRGuEDvJUIJFyHKbdbUPR7PWMlMFgMOQYNOBaRqPxfZdviImZlrXPPN2iSl2JxeJJtD+7CLRfSp2wAsmFlz/WrrpMRetr+SAiLL31u66XtsQ4d6M6HHkGGqgYk8SALbddP2e5+pOTB1Z6m0dCwQWStih92/oRY523zHKUteOJ3T9ZvsHRj/TSWUtVRTqnMQulcYFkUz19t9vkXXv21Yq/F8XpU50hDGowGAw5Bg26du3suGQkHHQtt58xwvOZEnk56JSL7ifnliDQPil1wggkn73uqd4BqeoXv4yg/dqNNe31dElLvBe/UYcjz0ADFSOF2/ZWJlDYpeACSSyRdlktDVTPcfXcFer/0tne2Az7qiUCDHXmRMIFkqPHz1RVGKtucS098dzeH6vBYDDkGDTw6tqJlBa3osHXbjLhcaVOwZmX/g8MJQi0L0oE2o9Xb/zBnyOqm9TOS7/ahfZp2TR5jOe//8bNZfGBw0c9pw5HnoEGKkpi/ojEquFI64uQIldzSLjtej9utRRcIJFyyDMjXM1YlzuC0jQYDIYcgwZfpDyjob7Weqj53a/ZuSXJeDztNliOUy92ninp6oo52qP9UCL0fXj1d3+Y1TPJV7JjyCUxtD9pxaif+TpDZPU/cPjo19ThyDPQQEVY0tp7KSuNOXv2DYKdzHwOe1+UFP0pkNy1erOqdPLa9t2pj02crf7kBPVHajAYDDnGPvC6+c74VY5LELu/8U3yzpKGf7/Ze1bBDX1fLS2djgmSaB+UCH0fXmxsbO8921Fy3hfh37X029/zfEZE8tTz0yL2fZw4fHSePmMHDVSEFF+fv6q35v6N9Joco1fgeRh2KahAkqAnEqe+tXgNbMMht1NzUo6fNDetH/kkYMRTa7ey+3ELJFKOXc34uTkyDKK+SA0GgyHH2AdGL37mkodS8Xgi7WxJIh6NFR13rmOglm4/awR9DV/Dvp9t26r6LJCcecmDXeXljWmve9tpn3XMGSkecqnrhFWdMz7/kGN/IpBsVYcjz0ADFSGFveb09+aqnzqJxBNptUgKPZDIcBNkUTQph9w+o7xa/SmdR7Un//4vsUrqwWOms/vJNJBQfHUOv6KsQ4PBYMgx+uDo1dt+/k/HJZWym75Nzq1omv626wTP0tKGFqt/FEh2XnEl7BuJsL9+5CXX/rYeTX8pPHyIYz2WzsL1vZdxvBCJxDrRPi3V4cgz0EAF/DgTNPRaDr1WNyxQ35YcPTUiUCDkmRMv/bht9xJIPjVlvqr2DuqH1WAwGHIMGhz9OH7imrQ7CVoXzKdvhT323FQyxtyGKXjpb/N6Hsw3c47zUnnp977fAfsFIvTXbvmPMcvgqf3qux6Ed9J0bt/G/h10Rj/2LhtGpOpw5BlooAK2xOj3Q6/loNbzsMyUxcSKpnY53Grc+pHL6rv14SWQSP0wtawK9sFqMBgMOQYNjkFsaensvcQR72xn1+eovOcO9mzJz+5/q3Pce6vVn/ZRfdeddag/JEJ/zTfd8opjIE0m4onKu35K3tIb2VHk+cxIZ2c0qu+TUh2OPAMNVEDq8shE+9oYypLGZrXVyS+I9Twsg1Ld3pm6ZDZ+uq8uh1tNbz9jcM2mun2BiMJrIJEPB/QKau+qwWAw5Bg0OAb1rl/9u3ewTiYT7F04hUcM6dbv3LHT2tbp+MLd+9JfQwskbe1daWdFEl2d8aITLmBfc6RsJ16JFHDul55wXfzNrjoceQYaqIAUV4N5C99Y5EyadvR6u2HwbkUN7NuSw6rZ2YInjl45a2nPdurpvFZ7KYXXQPIRoRciCfe5OVCDwWDIMWhwzMSzRj6svgk/pPrRJ2Ill3whJUWDvAgCnieGtrw7HfaBRMjX99qbi9LOinQWF3q6DBTdU+76G2kikUx+/Za/tenviRfV4cgz0EClOZBZdRTVSzlQvWVYNHVFYP9SDqvmF8vXq5+k83ZZZc/2RtE/wmovpfAaSKRuE3clNy/cd5eTLw0GgyHHqK8tV8rLG6umz9haM37iuipduU2V+SZaWlgtz6aoP7K0zZ8HwwLSjUQiniweNAy2TfO4c+RCb+ydQjKIXPvNP3q+PINUhyPPQAOVJndrLaqXchwyBreRUtjvsjly3IzUWVMXuA7WN8xfmda3JYdbnVw6n+vDrb3ETyCZWFKmWtGgdp40GAyGHKO+tvYLOtaswKEByNE6533X1Wal7fPmuV6iefPtlYHOiOiqw5FnoIFKk+OxzduhHD9ZsR7uR0pBrUOym7i0IpFBCrXh8FJHbWvUHmpH4SeQSDlmu1yeYjUYDIYco7669gui5TvbUXBAJro6HLclxxrru4qOPRvW222ZOdnTZaTP3/B0DIWLIKrDkWeggUozG6D9SClyuVKrZZQ4a/Yl4oF6l81Yktaewm8g8fusHs8aDAZDjlFfXfsFiY42z4EkVl/tCCRdm1fW7DjnykTRUUMc9cVnjWQvy+igUJGJ6nDkGWigsnkt8wTfTED7klJwgYQKDhJUz2Gvm1FZq36aDrU8vr2tlMJvIMl0OX5Sg8FgyDHqqyt0YtXlVbW/fyy269KbUpbl3/lRquqJBxKxytIaVeYbPUhQdhXSj/ywiOzYnqq4+6dt8g4b9SNPnD7iwZ7n0Fx+w7OpXz82qWrilA1V02ZuqdlYuCelO2nqxqpnn59Z8+WbXkicqoUQ6TX/8XzquZfmVE2ZsuYIdUjyCDRQ2cwWh4/9cDVTr/vjAkktMcFUguo57HWnTaIXg0PY20opTCAxGAz9FTSYU5Z87gsOi45xvwTixb3PvNSV6OpwffYNaovsWLxKtdg/6O7uPksdkjwCDVQ2s8XPiPVIKLhAUtqetnBfGqiew0+tnWZt/gjX1gQSg8HQX0GDeT7Y8PqfauINe1OJeCztlDuqRTb9ewx+5kieIgLJN9UhySPQQKUcQCyhHhZonxT5Hkhe2lTsua0JJAaDob+CBvMDwo+dkyoZfFl05+e/3lX10KhUtGxbXgeUZDL5sjokeQQaqJTXMAucnTBhNmyTpkugQW0o+iqQ7GltV1t49HZSChNIDAZDfwUO5v3A6jt/2dS5bTM9WPlAPp8n0d7SGtm1rdeubRsj1v/LbaoUkoh0RqO7ivavQMKB6pEcR42b6bm+rwLJ4+sK1RYevZ2UwgQSg8HQX0GDdX91x6WXpppef74sUrShLNnWnrIrf1b/4hO1qF0oDhg8UR2SPAINVEoOVI/kuG2Fcx4JRdBAcvKkuY56Dr3WrV5CLd1OYQKJwWDor8DB0ZhzCwcM3qAOSR6BBirhEeNmqiHPybjtpbAN8r41W1UrjF5PETSQjJyx2FHPode61UuW1Oz11c4EEoPB0F9Bg6Oxb1SHJI9AA5Xwv4lnuUgGTZ4P2yAHTpitWmH0eoqggeQ/l6511HPotW71EtRGSmECicFg6K+ggdHYN6pDkkeggUrIgeo5OY4Znz6PhIILJH/auE1VOXnEx90vEr1WOn4PP1katZFSmEBiMBj6K2hgNPaN6pDkEWigEnKgek6Ob65Mn0dCwQUSKcWGugbPtRK9VnrV7GVqKwa1kVKYQGIwGPoraGA09o3qkOQRYKA6YTw9f6SksdlR7+bSSnrVXvnEXnstRdBAIsmk1pJia1MLrJdSmEBiMBj6K2hgNPaN6pDkEWigMvYPDQaDIceggdHYN6pDkkeggcpoNBqNwTSwoIHR2DeqQ5JHoA+U0Wg0GoNpYEEDYxjuvPLyVMfK5VXxhvpUoqMtnozFepV/lj+PVVSnGv/xSlXRx86FffQ31SHJI9AHymg0Go3BNLDsuGBEqvqhJ5tbpk5IdW3b2Bxva+oxVlvR0rlhVVvzu+NSdb9/NVkz6vFGu3uf/3uq6e23U60zp6SilaUtyUQiqabSZUSseW9b3RMvdBafPBQO2gey6pDkEegDZTQajcZgGlhUDtgviFWXV7bMHFONBnNk86QZvXcgdG38oLryV3elSs7+UrTo2HNgfV+7tOCEo9VhyRPQB8poNBqNwTSwqPF6vwIN5siGP71cq5pAEu2tseY5s+pQWy+W3vzVVOvMGZXRnbtS8eaGWCLSFUtEIzHVfRrJZCIpt8dbGqOxivKUZbxpbywZjURlTXd39/nqsOQJ6ANlNBqNxmAaWHpGy/0MFA6Q5bf8qE018U28ZW9TvKV+n+3NLWpT1hCB5E51WPIE9IHy4hh+PQ8L2JYxCNsbW1K/WbM19YkJs2GfukFo6oqkJpWUpT713jzYp+6iSjYokywX7U73sTR/WOj9XjZzidrCo7dDUthrKjq61E/DZVdza9p+KOo6u9Lq3Lz9g02qJU1LJJI6VluJGHnu1AWqRWZUtLbD/nXPnbVUteCZU1aVOmTMdNiHLgeqtzxz8jxVhUFt7l29WW11Mml3BWzT/OEvhL6Qx+/tbbtTn3zP+YBOVgOLentDY29DW2LJ8p171R890zp5fGNk5+5YMhFPqB+RoPCBLBl5uWqx3/CGOix5AvpAeXDMrgr19+FBbTnD4EIxmKK+LcPg3bJK2Ldl0EBi58l1W2HfdsNC79drILl8/ipHW10Ke83+Ekge3VisWnhnQ1P6a9DNVSD53Bx+xWGKF7bugP3Z5UD1lvkcSHTe2VkG+3ZoYInF4rGXXpnXfs33X0wMu/o3kUGXPpyylH++9OvPRr5w83ORG378cspS/vmia5+MnPOlJ+KnX/Jg6uSL7k9z+446+oFmGon21o7CI4d062FixxkjYmU3/1BVpaPXcu5PJJPJMeqw5AnoA+XBiHuo7OHny9fD9pRh8RfmicRh0RGLw/6lYQQSyfulVbB/y7DQ+/UaSCR6W10Ke83+EEiW1zaoav80dkZgn9JcBJInNm9XVcGYWMoHcA5Ub7k/BRJJNJGA/adpYNHDRKYuWlLsKYy0r10aQwHCbt3Lf4b/UFAtZS5obu5oWfVBSddb41ek/vrGovjjz05p+MHPXk/z1rv/2SR//r9vL0lNeX9Dr2+MXZ6SP7/mpheiJ144apE6LHkC+kB50CvVHZ2wPWWY3LwA//YeJpXEMvBhBRLJ6dMXwX1Iw0Lv108gOUhrq0thr8n3QPLcBvoBjl75KnjytDTbgeTzMxarisw47N1ZsH8pB6q33N8CiaSEeVxEjwYWFCqCumXLHtffjCOVFQkUHNI8/gL2FmLYhtArVb+8Iyrriz9/aXnDP17oaJs7LRWva+i1a9O6VCIW7VblqYWLijvQe5CJJw0bXawOS56APlAe9ANqTxk2OdnH2BmOfYQZSCR6/5ZhoffrJ5A8JQZrvb1dCntNvgeSsEB9ZzuQhEVblH6eFAeqt9wfA4nkSPCZ79XAggbGIDY1tbNhJJFIJItPcV9bpGnsOx2qCQlqR+mHzrUfwD7sVtz9i3ZVLi+xJL/+gz93ofcjqOqw5AnoA+XizAp/gy3qgzJsvr1oddb3UQPOAoUdSE4iJuyGhd6vn0Ai0dvbpbDX5HMgmVRaqaowS2r39tZePWe5+inmzCnOCcvZDCQXv79IbcXsEL/tH2pNXB07PdUWg3cQ9qL3b8mB6i3310Ai3ze0nx4NLGhQ9ON373iN/0cqaFu8sAsN7mked04qEd8396BkZ01M9o+A7QkRnZ0izRPIB8xuP3sE7MtuvKUxLYB9+6d/j+jvTRDVYckT0AfKxUSy9yySJ+5Ygk9VIzlQ/SMf0F9OksYu57V7jo8Tp6XlPxoOvZ4LJNeJQUuvf9blksC6mn2Dnl0OVO9Vv4HkIOY3RgpUS8mB6ikpuEDCsby63lE/bOEqtdXJXjCXhAskJS4TVd3cWEfPe0loT9q25DiIuGuIA9Vb5kMgQfXHjqOfeG6B2vVoYEGDohdPvfiBbnnWQ739JA2vvdaGBnS7HasW16vyHkbe+GybtR8E6oMSIfvt6IhE1B9Jio4YAvu0rLzzLsd8mRf+OKfReu1BVIclT9A/TB70Sx0zoU+XA9VLZ5ZXqQqMXs9BBZKBE2erCoxe7zeQSOUpcQ7UhgPVe9VvIJleigcCKQWqpeRA9ZQUQQMJqpdy6LXZDCQcHwX10mnMv90n1xfCNhyo3jJfA4n01CnzVQUGtenRwIIGRTcXLd3maZn4xr+9yoaRxn++k7ZOSGdnLHXKRaOT9n0hUF+UCKvvyspG11AS2V6YKjqKDiaFhw1Otq9e3LsirMW6Dbvj9r+HV9VhyRPQB4pT/CaMWM/8JiaBfQE5UL0lh59aKpBIOT6hrVUQJJCc43LqHrXhQPVe9RtIJKgfKQWqpeRA9ZQUVCA5bdpCVeEknkzCNlIOvbavAgmql147m749+O1de2AbDlRvmc+BRMpxlnjtqI36ZjUQoEGR8mu3vOL5dt6OzRs70AAurfvri45AM/qRCVG0TwTqkxJh77+ursX1kpMkVl2ecnsIYPN70xzBZM+exuZTbPtzUx2WPAF9oBhX1zeqv3Y6t63YwA7CqC8kB6q35PBTywWStcxtn0+v3ZJWGySQSDnCqPdqkEAyiFhAigLVUnKgekoKKpDMZs6+/aukHLaRcui1+RZIpBTTxb9rP/USVG+5PweSEeIzgtqob1YDARoUke3tUdfJphax1qZONGBX/PKnjsF/+fKdsv9ufX+WCNQ3JcLLPijal82F+7FbePpFjuD23Vv+Ftf3i1SHJU9AHyhGav6I3HbTAvra+Q+WrHH0heRA9ZYcfmq5QPL89t2qysnYHemLJh3IgaSOmIBKTfSjQLWUHKiekoIKJPVd9BnW74MJ05Ycem1fBZJDJs2BbaQ/Fr9gIKlBmAPVW+Z7INnR2KyqnFw1fyVso75ZDQRoULQrf7v3Q7yjLeIYpI8aIm+ZTQsj/3prRafonwwilghH/4wItJ9oNE7/owRsH3IJ3J/dwhPPi8Rbm3sH6c1b98TRvu2qw5InoA8UI4Xb9hbmlkG7HKjeksNPLRdIni0sUVVOxvSjQCK3U+j9+K2l5ED1lBRUIOmKO86I9jKIWeJ/7d4mUr22rwKJBLUJIgeqt8z3QLLdBJLQQYOi5RmXPuhprohFrL46qQ/K2z55cVofcxYXxdG+KBH6PjgRaD/S3btrPV2+sWhbNAfuU3fbKee0dyf33ZRz6sUPwP1L1WHJE9AHipHCbbvE3g8lB6q35PBTywWS0hb6uUnPaMu8Bwkk50+jB6ZOYlVYDlTv1aCBZCT4DZpCr+PkQPWUFFQg4e6uQvVBzGYg2VTPz+3i5sH4kQPVW5pLNv0PNChKz7/icddFzuxU3j/KseBZ8enD1FbxbzueEANx+oRVLyL0/XAiRl7/DNyX9Mmn3vc8T0Yiv5PkM3PQvnWjVRW9gWfwyIfh/tVhyRPQB4qwsLlV/dXSWVFd11sjv+Ao7H1RcqD6HomJthZ6PUfQSa0F49Jvew0SSKrb6X+XQ2eEe6rcTbdAskX8po+QDyHU+6LQ6zg5UD0lBRVIOFB9ELMZSE55jx/wLY7z8BBATg5Ub7k/B5JTJxKXvAwsaFD8yd3/8Hz5IhGNJOQaIvrgu23gBaoilXprzKo42o8XEbuuv9axP8pEZ1vvQmYWXCCx7OiM+FqMqTsWTZV+7Wb4GuxW3juq9/W89u9l7fp+Txr6qyPVockD0AeKMEn8tvgt27X0hzbRDx+7Z5n7c204UL00luCDtV7PQQWSPxXvUhUYvd5vIDlmgr/bii05Lp29zJOoX7dAIqWw9+OnjpMD1VNS5Gsg2SNCKjpmSNS3lPrc6qwl1rrxIgd6rZbfWrxaVWHQvnIVSFaKX7Q4UJseDSz6gDhm/Gr6uqhG9UOjHJdoejxiiKpIpX795IS4vg8/InwFko42x6n0W+9+ox7tC9nS0ul6a7BOw6svwNdiuX3wZ9NC0k0/fiVu7e/EC+6/QB2aPAB9oAgp7DXcbzzygXz2WiQHqm91WbtjVY1z4SoOFEjG79qjttLobfwEknd2lKotmCfX4bUfpGGA+s0kkHxHm8BMYa9xkwPVU1LkayDxA+pbOuBd90W+7Ny5YiPshzNboH3lIpAsdQkjEtSuRwOLffBtbevyPGek8AjnE3otk2rBtFEP41t5/YjIZSCRDr7s0UQ87vEJtjYSzQ0inOHXVXjUEMd7XVvXkrz3/rG3qUOTB6APFFIM1BR6LYdeqxs2nwSnVcNmVW2DYx9cIPHD9qZmR992wwD16yWQLCT+jgltXgKFvcZNDlRPSXEgBxLp6DVbVJU35KXXw8Z5v4yTLdC+wg4kQXhwUzHcT48GFjngXnHT7z2fBaj82eh2NMBaJqJdPb+VvvJ/C3qWfs9URKaB5JHfTWlA+3Lz4mufSkhUN57pjnalio5xXtaSVo96KO29TyaTE9WhyQPQBwrYzJyJ0Gs59FrdMImJ0JztfUjQPjINJHLi0iPiixf1bTcMUL9eAomUwm+NmxyonpLiQA8k0odW+wslkjuWb4B96WYLtK98CCRoH70aWObM2+ppEmciFsOXZyxtl2k2balwvZ3Xq4id116NXwMwWlbiCCS/e3mWrzMkuq/+c3Ggh31V3vOLGHqN0m3njmiOVlbERCCZqg5NHoA+UEDqboM55dWO2t3E5FfJT12eaxMmh41VDw3L4j7uWYlPbwcNJPJ6/1828k/PtRsGqF+vgYSan3Dv+qLeGgp7P25yoHpKiv4QSKQXMCvPUsjLF6gvu9kC7auvA8kIYoJ5rwYW9TayROuqnWuL2CwetO9ums1bKkM5M2KJQK+BMhuBRPoZn7dEW0T27HHcjZTmoYMXq0OTB6APFJDiWjBB85uL16itGL3eblh8ehJeNVQaFo9uooNDGJdsZAj8OPP3kIYB6tdrIHl7R5n6qROrhsLej5scqJ6Sor8EEsv2mOd5hD1MZJ5VJM0WaF99GUjuWunhjJGBRb2VJI1v/5M9M9IyfUrvGZaNWysynjOii0CvgzJbgcTyhVdm+bpNWJKMRVNbDxsM39fCw84qUYcmD0AfKM2jJs5Rfy0nqL5gTPAv8kzZ2sg8FlyZKV4WeQtrDomEvL1QyIHqveo1kEgpvG73Igeqp6TI10CS6W2/nF+atZRdZ0XnuInBQj6qt8yH23690ABuZyc1sKi3FFLzyKOtaNCUbjvlorS5FLff869mNGBnKgK9HspsBxLL8oq9vu/GKRn+JfjwQXVo8gD0gdKUd8dQoHopx8Gg3pJDTsxDXiK+WE+eMBv2h+R4bH0h3MfIOctTQ6bQK3PqcoHk5vmrUh97d1aP505b2HPZyw20DykHqveqn0ASJ54I/rpavZZC74eTA9VTUvTHQGJZLvbhBXl5DrWXcqB6y3wIJOjzLh05Z1nqM+8RD9DjNLCot93Bzi/eQF5a6CwuTDulF2TBM68i0GuiRJNasxFIpHKZ/T+8ON3X6c5IxZ64/prVockD0AdKk/st6k7x5YDkuC6kZ4AElYNbGM2PXCBB65AcMna62oo5zeeD6ySo3qt+AsmLW3aoLU7kdgq9H04OVE9J0Z8DifQqEeq9cCIR/DlQvWW+L4wWSAOLetvTKD5jeNoAaVl6zTfSzgI8+JuJETQwhykCvTbKXAYSu+d98ZFkWVkTPYFTQz5NuOzG7/S8ZnVo8gD0gdLMBmg/Ug5UH0SOvgok0l9+sElVONnRgG//5UD1XvUTSKQUBzOX71A/lByonpKivwcSS7dF1BbXOW9xl3KgeksTSPof6m3vIRmPkWuLJCJdvXeWdHVF2btoBg4f3T1w2OgW4Z1qN64c8elRA08cPmr8ScNGy4fu9faFQK+Psq8CiVT8/WPyfSgvb9iVTCYbgE93d3ffKDxcvQ15BvpA2Rw0fZF6S8MF7UvKgeqDyNGXgeTgMfxZEtSGA9V71W8giRC3ys+roheYQv1QcqB6SgoqkMhbxylOZub23LZ8vapycqH4TNlr8ymQSDn0NWa8tEH1liaQ9D/U256K7CnpQgN60ZHpz4P52f1vOZY7P3H4/dtOGj7q58efd885qttQ+PjQ+waLwfrLwp+IwfvlRCLR80WY9voGDJq09eCzRhcNOPPLhQVnn7CgoOBg1TwN0exg0c/xwvN++8K0r5904ai5+t8jqCJIvSH+++VjL7znOLW7AwT0gbKZLQ4Rg6/f/aH6IHL0ZSCRcoRR71W/geQBl8t0CNQPJQeqp6SgAkkTM5B9bd4K2Eb6q1X02a5cBRJuWfa1tfQy8U9t3q6qMKgNB6q3NIGk/yHf85onHo8WDjizsHDAWW9tO3TQt3cMOHPQmoKTj5CKzb2qJgckJw391YiTht//1sALRy8fOHwUnBMjfr5BbH/n4xf+6kbR5KAPWx7IoA+UzWxxxcIPfO8P1QeRwwSSD/UbSKR+QX1QcqB6SgoqkJS1d6gKJ//DrBczbjv9OIDPaPOB+iKQyDNaqI0lRxj1liaQGAyGfaAPlJK7/h8GaJ8cqD6IHCaQfGiQQNLm8lwhHdQHJQeqp6SgAsn/E8GZoq6jE7aRcnem6WcH+yKQRIlVjC05wqi3NIHEYDDsA32glJfNXaE+sk4+6bJgl/TQsTNUNQa14UD1QeQwgeRDgwSS77k8uVUH9UHJgeopKahAIuVA9VIOvTZbgeTCqfSqrN3MLbwFzB1fnfE4bMOB6i1NIDEYDPtAHyil/NKiQPVIDjSPhEOvDSqHCSQfGiSQSP2A2lNyoHpKiqCB5OerNvluo9dmc1Irx0dAvXRdfaOqcDKDmHvCgeotTSAxGAz7QB8oJQeqR3L8GDzXhkOvDSrHgRRIZonX4FW936CBpKHT++KBqD0lB6qnpOACiQwFHFfNSz+e8km5FGtqnAM6F0jkGQl0vCj1vt3Qfyl4eOM2tQVDrRrMgeotTSAxGAz7QB8o4cHMadtZZZWwDfJ5nzP2OfTaoHIcSIHED3q/QQPJlXOWqSp3UHtKDlRPScEFEmlYHDNuhqNvLpD4Re97E3O2Iwh6/5YcqN7SBJL9FnnHx6vCDYyXC8PkTSHaj1//KbxeeKYwLL4hRPuyO1oYNvI4vCZE+7N7ntBiqRDV2J0uPEwYBl8Uon3oDiEDydXMZL4h4gsUtUGeNol+Do5Er+fQa4PKYQLJhwYNJFKvoLaUHKieksItkGxv8bwAIgvqO5uB5KPCsLhrOf1gOQ5Ub2kCyX5Lt1D+Xd1cJgyDBiHqPwyjwr8Kg3KREPWLjAnDBO2DUnKPEG2jzDSUtAhRv4ToAyXkQPWcHEdpvzFy2OsykcMEkg/NJJDsbnEsVAhBbSk5UD0lhVsgkUaJxd+8IsMB6jebgUT6G5ezlF5YtbcJ9m3JgeotTSDZL7lDqA0krGGA+s2Gm4R+2SFEfVGGtZjbL4Wof8rrhB/VfubFoHxMiPqj/G2fB5Ibl6/3XGuvy0SOvg4kySQ9kfhwcLo/LPR+MwkkI6YvVpU8qC0lB6qnpPASSKR7Onw/+buHQ8fg/qTZDiTSN3fQ66K4sbCqDvZplwPVW5pAsl+iDyRuni/MFNRvNn1c6BW/gaRUGAaob04ZSCT1QrSd8ihhENqFqD9KAfhAHT9+pvqoOtnd3Oqod3NzHX0dOyEGYHsth70uEzn6OpCMnEffaj1UDPR6fVjo/WYSSKReQO0oOVA9JYXXQCL95HtzVSt3VnkYzHMRSKTHMJ9rRG17Z+oIEIKRHKje0gSS/RJ9IHFTXhLJFNRvtq0TesFvIJGGAeqX0wokcrl5tJ2yUxgE1BflRKEAfaCMRqMnL5y2MHX7yo2pRzYVp/5aXNrz3/+SZ/3E4I/q88WzJs9P3b5iQ8/rfX77h6/73jVbUv8xbyWsN/rwwOZaoT6YeDFTUJ+5sEnoRpBAcoYwE+RDBFG/nFYgkci5LKiG0i9/F6J+KBXoA2U0Go3GYB7Y+D3db5npHS2oz1wp7wDhCBJIqoSZgPp00x5IrhKiGsq7hX5AfVDazkShD5TRaDQag3lgow8mXpWDdiagPnPpaUKKIIFEmgmoPzftgUSCaji9MkKI2lMeI1SgD5TRaDQag3ngMlioDyZ+zATUXy5NCCmCBpJPC4Pg99ZdSz2Q/JcQ1VF+SugF1JZSm1+EPlBGo9FoDOaBi1xQSx9Q/HisMCiov1x7ghARNJDsFQYB9eVFPZBIUB2nG/JsB2pHOVRoA32gjEaj0RjMAxd9MPHrOGFQUH+5lpr3ETSQSIOA+vEiCiTPC1EtpRtlQtSOUgN9oIxGo9HSYCgoOFKoDyZBDArqi9IL8tbXIEECkUkgOV7oB7+LodlFgUSCailfEnKgNpRy+X4N9AUk3Lq30bdyzYVr561MHQqe4otcV1sP+3Hz1x9sSh021tv6CJRHvjtLrULA88y6Qtjer4eL11vp8pA2ydHTvC/LL0XvjxdvXbLG83HiRH3rHjxxNmxL+UF1HewHeeb0hbAPJGqP3FiHn2iLailRe0rUHrk+hNfFifru0WAoKJgs1AeUIMpnrwQB9UXph/uEqA9KRCaBRC4e5gfUh1epQLJOiOopKX4nRPWUAPQFJMwUueDZFTOXwL4tu+KZLcWdSCZ9D6oDxs3oaeeXP2wtgf15kVuUCdHd3Z0a/r63gTZTOmLxVAGziqibXphcXg3bUrZFY6qlOxubWmAfSK/ExL+PTNpL3t5RCvvQPc/HomjRROaviwP13aPBgAeUIP5aGATUF6VfOoSoH6T9IXUWmQQSqR9Qe69SgeQQIaqnvFiIQLWUTwsB6AtIGBZTS/HKidJMA4nFpTOcK5gih86gVx/1wp7Wdtgv5ZHjvZ2FobhnfRHs125YnDIJP1ae0+tZJglqT+knkMhH/aM+dJ9yeay+nTACSXM0CvvQHVtWpVq4YwKJoQ/RB5RMDALqh9IvcnBE/SD/INTJNJDIy0deuFeI2nuVCiSSRiFqQ6kzUojqKAnQF5AwTG5fshbuI6xAIkH964bBRDGAoL6RYXD+7KWwb8swQf1zVnVGVEt3UHtKP4FEgvrQrfXxDJowAokE9aHrBxNIDH3EG0J9QMnEIKB+KP1ygRD1g0TPock0kHC3FNtBbf3IBZKThagNpQ6qofxASIC+gIRhg/YRZiBp7IrAfVjKSxNhgfrXbfE5qHKg/i3DZGJZJdwHZbKbfhCgznE+5pFkI5D4wQQSTUN/JynUB5VM/LHQL6gfSr/0dSCRegG18yMXSCSoDeUEocXhQlRDKS8REaAvIGHY3L9qo2MfYQYSid6/5XEuDxWTczaun72st35xTb3aginx8IBBjlYx4J753ryeOvkwv8KmVrUF86/i3Y7+LcMG7YPSD9OramEfSL+B5OfaE6ORfggrkBzu4Xk2fjCBxNBH6ANKGPoF9UHplx8JUT9IGT50wggk8lH9HHLpdtTOj26BxO/CdxZrhWg70uVBfegLSMiB6v9TDAockXjc0YYLJHrtQUI3ziPuUJm7p0ZVYFCbt0rK1FYMamPpdjYGtfnL1hK1FYPaSDn02oPHTE8lXM5qFIz1OEnYxxNvJTL0wX6AfgNJvcvZsa8xT1BGhBVINu1thv1YPrd5u6r0RpBAgup9a+jPZHKbKadfUB+UflklRP0gxwh1wggk8iwURxhnqdwCiQS1o/wPoQRtozxCyIC+gIQcqF76wpYdqgKj1/sJJJYcrxJ3wnCcP5W+zZbjmAn0JQiOE96dBdtIOVC9lAPVSznuWLkBttGl7hza1dKm/s8J6gfpN5C4hZ2FLme8dMIKJNFEAvZjuafN/TZwOyaQGPoA+RutPqiE4Q1CP6A+KP2C+qD8olAnjEAi5UD1fvUSSPw+zfkR8DNOF9AXkJAD1Vty6LVBAski5mzHLuIWUA5Ub7m+oVlVOfnnrj2wjZQD1VtyczJOJAIQB6qXVnV2qQonr5aUwTa6FHetoM+UHT+eDmN2/QYSCerH0i9hBRIJ6sfSLyaQGPoAfUDhPB/8jNL2hFdPoD4o/VAtRH1QIsIKJKcIEWFcrpF6CSQS1DYMTxK6gL6AhByo3pJDrw0SSM50WbfB0WbsdLUF46i3efvStarKSYX47Ra1OWQMvb+K1jbYxnKaCDkUn5kyH7bhQPXSV5hLBWN207dp26Xgts2sqXf0g8xFIImJwZ2iLwPJ7mZ6PpEJJIYcc7VQH1QoK4QStI3SD6g9pRfkyrPy7hbUnhMRViCJCRFxIar3q9dA8lchap+pHkBfQEIOVG/JodcGCSSnvTdPVWD0+u8s/EBtcVLXyc89kHKg+n8X7VRbndy6ahNsYzl6zRZV6UQGMdSGA9VLn1q7VVU48RJIziVCYYk6Q0UhzwDpfSG5QPLWDjy3572d5bAvKeJvRD+SIIGEChKfm7VvsrTdC2csVhXpjPpgs/o/JyaQGHKMDBn6oEL5FaEEbaMcJPQKak/5e6Cc+zFf2CxEbbzYIkSEFUikCFQXRK+BRILaZ6IMtx5AX0BCDlRvyaHXhn2GZHW18zfwJ5izAdsyvFvGb/01c5fDNpZHT5yT+uLMpdDDiMmmHKhe+of1RarCyW/E+4Xa2KW4UYQ/uV2u0kuh94XkAsnn3l+k/i8dar7GG9tLVUU6x4n3miJIIPnm4tXq/9LpEP/GUV/z6hpURTpyG4UJJIYcow8qnBbPCNF25CKhV1D7XHuFEBFmINEf8X+PENUF0U8gCfPvJPUI+gIScqB6Sw69NkggmVRSriqcXDV3haP+TfGbM8V4D/MlOPzWnyYGQdQmEzlQvXRPO71I2FWz+IXYpBQHq9D0Wmml+omTAmYysCUXSOR2Cr0fKTX5Vm6jCBJIPkJsp84KUfOF5DYKE0gMOeQTQn1QoYwILQ4VohpKr6C2uZYizMHb/l5K5GUcVBdEP4FEPnMI9RHEt4UeQV9AQg5Ub8mh1wYJJBxHjnM+cG/Wnmq11cnTa7c66nU5/NYf7WFdCr9yoHopB6q3Sw28EqvmYuJyhGRxLX5AnN0wAwkFty1IIOG26/1QtfLzQG2TmEBiyCG7hPrAQvmc0A6qoTxK6AXUNpc+IKTI5tkEtD2ofgKJBPURRB+gLyAhB6qXyomeHHq930ByxZxlaisGtVlXi0+NS64kru/b5QijPlM5UP0jq+l5Km63qUo/PWupqnZir+Ow1yHdAklbBG8/BDwBGrGoqo7cJgk7kMgQ56WvZ4p2sv0ECSSDpi7wpJyMjfru0dAf0QcVTp02IapDviP0AmqbK+WkUo6wA8mZQsmdQrQ9qH4DiQT148fdQh+gLyAhB6pfJX7z5eh5qqzWxk8gmeryELJBxF0oJpDsc4HLehzHeDiDQ80PKW5IXwSMw16HdAsk3yLuftrVnH4X0w+JeR3fmL+yZztF0EAyhpgoK+fs2Pt5k6iTDyvk9hMkkHhlsAglqO8eDf0RfWDh1PG7lLgXULtcOUDIEXYgaRdK5H/R9qAGCSSZXjLyCfoCEobNF2YsceyDCyR+eIW5w6I/BxI/PLBmC+xfl+ILtqX3pdVtHWqLk6Mn8OuRuAWSo8bNUH9yYu9nM3Hni7WdImggGU5MuJXY+2nowg8ltLZTmEBiyBGbhPrAQjlHiEC1lF5A7XKhdbaCI+xAIpWgn2dikEAin0SM+vLiXqFP0BeQMEyolTTDCCRHcl+kwnwOJGe43MJsJ8htv16QkytPnzQX9q0rl56nKNBO+T+2sVhtcVKkncnQdQskUgp7PxRu24MGEq7GSz9u200gMeQIfWDhpPCzdsbLQjdQu2xLLVSm4yeQBFn7hDMKfkYZJJBIuoWoPzcDgL6AhGFyCnF3SdBAIhe1+r66xdRNE0gwLZFoaoj4jR71SXnL4jWqtRO9Vt5xQ+G2HkkmgeRgWz8IeebGrY++CCSz91S79mECiSFH6AMLJ8WXhage6fYcFwlqly3lIC/vFvKKn0AyHPwsEz8JfkYZNJB8R4j645TvYQDQF5AwLL63eDXsXxrGGZIq2wCDNIHEna17m2Dfuhxh1Ft6CSRLKvAjBC6yblsmzubc/cG+xekoMgkk1IMVrfk5N89fpX6SznVz9q1RQ2ECiSEHvCnUBxfKbUIO1IbSDdQmG8pnufjFTyCRoJ8HsUGYi0AiQf1xDhUGAH0BCTOlHUxi1Q1rDokE9S81gcQ7qH+7FOuJW3k50J0nll4CyUXT+fkac4jAYrWXUmQSSC4nVgaeV17Zs724Fd+JZrWXUgQJJKjet4b+hJ9LCpcJOfz0dZeQA7XJhq8K/eI3kIR12UY+bTdXgcTPqr3SgKAvICHHkxuLoT9cuSH1uRmLYX9ILpAMe39hr19btFp8GfPhRQ5iaB/9OZDY38NvLF5DLsZlMaOyFu5DKtd4oRhKXPpZIvqjKG6h55F4CSRSCrmtkzhT4aV9JoHk8HEz1U+cyO1yPhXCai+lMIHEkAP0gYXzt8rvEW4XonZI+VRhDtSGUt5KbDle/cyPfvEbSAYL0Ta/SnIVSPzeghwQ9AUk5ED1QeQCCaq/Yd5KtRWD2nCB5L4V7o/a5/Bbr8+lyXYgQfVPb9mhtmJQG+ltqzapCifXLViZuk4cG91nN9ETW5NJeh5JGIEEkdCCBkUmgYSro7aVt6Q/qJHCBBJDlrlDqA8suZQD1VPqoBrOBUI/+A0kErTNj7VCSa4CiQT1iZSL6gUEfQEJOVB9EP0GEinH0PcXOurfZp6gm+uVWqnJvZZTdtKvNaxAIo2LAZeigFiLJBug/UgzDSTHEWcpnigs8dQ+W4Hko2PwtluXpwdjChNIDFkm7DtA/HqVkALVU+ocI0R1nH4IEkhahWi7V68USkwgQfVBDBJIRjIrhY5a7VxLg3u43tyKGke9Loff+stmOtdisZurQPIu83yfW5etg22yQQFY6l/qNZDcsRo/GXdbQ7P6v3Q+NXleWnuKTAPJ/HL8uILiRvy67G2lFCaQGLKMPrDkWm4gQ/WUCFTHWSr0SpBA4idIIC1MIEH1QQwSSD4xYbaqcCIHdL3+jpUb1FYn5R2djnpdDlS/pb5RbXXyrSVrYRvLXAWSEyfPVRVO7HehWB47fpbaGi5lrfgOKa+B5ETm3wLC3lZKkWkgOVscKz/Y20opTCAxZBF5V4Q+sPSFFKiWEnGIENVyHi30QpBAIkHbvVgttDCBBNUHMUggOYKZXIkCydlT5qutTrri/J1AA5m28imyqM3dy9apCiezy6pgG8tcBRIpBQokT6wrVFvDJUkM/F4DidQPXttmGkjcanW8tjWBxJBF9EGlrzxRiEC1lBSoltNtoq1F0EDSIkQ1bl4htDCBBNUHMReBRMqB6i3H7KYDwvvqAW263GqmEtTGMh8CyeObtnuuDQN9X9JsBJL1tQ2e2+YykDy8sdhzWxNIDFlEH1T6yi1CBKql5ED1nOcJ3QgaSI4Xoho37ZhAguqDGHYgWVqBb1vlQPWW3K3G3EqxHKjeMh8CyZNbdniulei1SI6Csc6nzPoJJCWNLWoLj7xDS29LkctAcuZk50MhKUwgMWSJTwj1QaUvRaA6Sg45WKI2nG4EDSQSVMOpz20xgQTVBzHsQFLS1ALbcAPc3q4IbCPlQPWWHF9bsAq2keZFINm2K63utElz1BYntxETYHXlpSqKvR1djno/gWTQtIVqC4/eTkoRRiD5OTN3yY7eTkphAokhS8hLE/qg0pciUB2lG6gN581CjkwCid8Fxy4W2jGBBNUHMexAIkFtbiZWz7R4cOO29DZjZ7CLiOnrWehud/mt/aQJs2G7eeX0wJ2rQDJmd0Va3TNb6LuUBmgP1KP8InNnFHrwop9AIld89YLeTkoRRiA5/l1vE4H1dlKKIIHkma0lnr1lKTHp2nCgow8ofe1KoQ6qo3RjmhC14+TIJJAcLkR1lDomkKD6IOYqkEjD5AdL1sB92PVCY1ckVdNOP6bfTq4Cyfq69LkWHPY6Nzn0Wj+BROqGvPTmp10YgcStXrKi2t8lxiCBxA9Td+E5WOqbwnBgEnQeQ7bVQTWUXkDtOB8XUmQSSCSoDlkk1DGBBNUHMUggOYR5iqwEtZH+aMlaVZE5qH/divZOVR0OuQoktdqt0Bz2Ojc55LL09tqwA8n3fa6tkqtAcsVs/OgCChNIDFlghVAfUCi7hK8o5wg/8Cnqk1IH1VB6QT6zBrXlpMg0kFQKUa3uMKGOCSSoPohBAomUA9VbbiUWzPKDfIos6hsZEwNIWOQqkEismsHMbc+va6ueulnDBDR96XS/geQVZvE7yVHj/K0+G1YgKW1uVVsxqI2UwgQSQxbQBxNO+XyaTEB9Ur4utINqKL2C2nK+L0RkGkgOEqJaXYQJJKg+iLkOJNIN9U2q0h8J5tkrnPVdEdVDZvRFIBlbUqZ+4uRQH8FM+lWXeTz2Wr+B5GPj6QfaSVAbKUVYgYRbxE+C2kgpTCAxhMyRQn0w4cyUEiHqF5kU2kE1lF65T4jacyIyDSSSbiGqt1wnRJhAguqDGDSQyAXNKFC97sCJ9J0jiFtXboT9ePX0yfPY1+zGqqq61ICxeJl1DlRv6WXQ57D35cWPEM9xsbDX+g0kUg5UL6UIK5BwE25bI/jp1FIKE0gMIfNnoT6YcGbKtULUL6UdtJ3SD6g9p3yCsU4YgeQhIaq3pFaN7R+BpL84dNrC1IPrtqYml1enpihfKt6d+vFi94mrQf3J0rWpF4p29u6vZ58l5T2v4xtgvQyjsU81HKjoAwnnM8IwQH1T/kxogbZT+uEGIeqDUyeMQCK5RyjPDNnr5WqunxJSmEBiNBr7kYYDFX0g4ZTPggkDP08UlpNoLdB2Sr/oIcDNdqGdsAJJEEwgMRqN/UjDgch3hfpAwhkWLwtR/5QWaBulXwYLUT+cdkwgSdcEEqPRmCUNByL6IMIpbw0OE7QPyvOFErSNMgh+V6u1T7rdXwLJ1cJMQH0iTSAxGo1Z0nAgog8inGFTK0T7QcrJnpIGIdquK+9WCYrbnS668nZdySlCtF23VZgN0L6QmYL6RP5KGBD0BWQ0Go2WhgMR+Zv1oy6OFoY1d0Tn60K0T7sPCO3cKUR1lv8j/IgwE34qRH3r/lxoR14OQXWWGQzSrpwgRPu0y02M9crHhahvuzcJA1JQ8P8BGlW2Ov4BLagAAAAASUVORK5CYII="/>
          <p:cNvSpPr>
            <a:spLocks noChangeAspect="1" noChangeArrowheads="1"/>
          </p:cNvSpPr>
          <p:nvPr/>
        </p:nvSpPr>
        <p:spPr bwMode="auto">
          <a:xfrm>
            <a:off x="34925" y="2897188"/>
            <a:ext cx="2266950" cy="5524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050"/>
          </a:p>
        </p:txBody>
      </p:sp>
      <p:sp>
        <p:nvSpPr>
          <p:cNvPr id="7" name="AutoShape 4" descr="data:image/png;base64,iVBORw0KGgoAAAANSUhEUgAABxAAAAOfCAIAAABnpMElAAAAAXNSR0IArs4c6QAAAARnQU1BAACxjwv8YQUAAAAJcEhZcwAADsMAAA7DAcdvqGQAAP+lSURBVHhe7N1VfFzXuffxtfcwj5jRsmVmZoeZG2hTSNuU4bTNaXty2r5pT5syQ9I0TRpooHGgYduJE8fMjJIti3k0zPBeSHHlLRrJki3bv+9nLuLn2VsejXSx8/ez1pISiYQQovyy+wQAAAAAAAAAXNxkZQEAAAAAAAAALlYEpgAAAAAAAADQhcAUAAAAAAAAALoQmAIAAAAAAABAFwJTAAAAAAAAAOhCYAoAAAAAAAAAXQhMAQAAAAAAAKALgSkAAAAAAAAAdCEwBQAAAAAAAIAuBKYAAAAAAAAA0IXAFAAAAAAAAAC6EJgCAAAAAAAAQBcCUwAAAAAAAADoQmAKAAAAAAAAAF0ITAEAAAAAAACgC4EpAAAAAAAAAHQhMAUAAAAAAACALgSmAAAAAAAAANCFwBQAAAAAAAAAuhCYAgAAAAAAAEAXAlMAAAAAAAAA6EJgCgAAAAAAAABdCEwBAAAAAAAAoAuBKQAAAAAAAAB0ITAFAAAAAAAAgC4EpgAAAAAAAADQhcAUAAAAAAAAALoQmAIAAAAAAABAFwJTAAAAAAAAAOhCYAoAAAAAAAAAXQhMAQAAAAAAAKALgSkAAAAAAAAAdCEwBQAAAAAAAIAuBKYAAAAAAAAA0IXAFAAAAAAAAAC6EJgCAAAAAAAAQBcCUwAAAAAAAADoQmAKAAAAAAAAAF0ITAEAAAAAAACgC4EpAAAAAAAAAHQhMAUAAAAAAACALgSmAAAAAAAAANCFwBQAAAAAAAAAuhCYAgAAAAAAAEAXAlMAAAAAAAAA6EJgCgAAAAAAAABdCEwBAAAAAAAAoAuBKQAAAAAAAAB0ITAFAAAAAAAAgC4EpgAAAAAAAADQhcAUAAAAAAAAALoQmAIAAAAAAABAFwJTAAAAAAAAAOhCYAoAAAAAAAAAXQhMAQAAAAAAAKALgSkAAAAAAAAAdCEwBQAAAAAAAIAuBKYAAAAAAAAA0IXAFAAAAAAAAAC6EJgCAAAAAAAAQBcCUwAAAAAAAADoQmAKAAAAAAAAAF0ITAEAAAAAAACgC4EpAAAAAAAAAHQhMAUAAAAAAACALgSmAAAAAAAAANCFwBQAAAAAAAAAuhCYAgAAAAAAAEAXAlMAAAAAAAAA6CIlEgkhRPll9yk7AAAAOBeMOk00Gg/HYsrG4EmSpJIkSZK6F1WypJIH/lfzaDyeiCci8Xjn4yIAAABwkSAwBQAAGF1WzCi32o1Vda1Hq5pC0aiy3RtJCIvJMLYoy243da/LsqxTq1TyaYGpTq3WatTdK70KhaORWMwfDrs9QbfH73T5XL6APxQhPwUAAMCFjcAUAABgdHnwK7fedP28/Qeq//nqps17KlpdXuUVPciSlJ+Zete18y5ZPDkvJ1WTRB6avOZmZ3VN6/Hq5pONbbXNHc2tzg6Xz+n1+4Jh5aUAAADA+U/1wAMPCCH+9ORqZQcAAADnwqVzJ44vz8/NSZ03vUwrSe1Ob/tAmWlCCJcvcKiivrXFJYRkMerNZr3yoqEym/V5eWlTJhYumTd+yezxE4qzS3Iz8rNTrWaDRlaJRCIQjijvAQAAAM5bBKYAAACjS2dgKsuSXq+ZMa00y2Zu6/A2tbkGXAsfDEeO1TTvO1zj9wX1Wo1erzHotcqLzoxOp8nLTZsysXDx3PGzJ5YUZ6cV56ZbLUatShWPxcPR2IBvEgAAABjlCEwBAABGl1OBaefmpCVFmROLc1rbPc2tzshAJ0ElhHD7g4ePNxypbAgEwmaj3mY1qFQDH/E0BBaLoWxMzuzpYxbOGFecnZaflZKIJ+paOpTXAQAAAOcVAlMAAIDRpXtg2nnSfVqaZfLY/GAgXNPQFooMfAxUNBZvcrgPVdQ1NDnUKpXdYjQadcqLho9erykuypwxpcSo1ry9cb+yDQAAAJxXOPQJAABgdOk89EkxFppIJNraPc++vOHF1TuaOtzdW/2QJak4J/3qpVMvWzJlbGn28B4GpZBIJCqON17/hd8oG0KkpViuWjr11B+DwXB7uyca/c+0bCAY9ngDnf8di8f9gXAoEvWHwsEk0mEAAABgeBGYAgAAjC69BqadgsHwMy9tePLlDY1JZ6ZCCItBN3fKmOsunTF3+pj0NKuyPXxcHv/cm3+grAoxeVzBP3/zJb1e0/lHvz/U2OgIh/8Thnp8wQ5n18FW0Vjc7QsEguGte49v2XeczBQAAABnGUvyAQAARpeCjJRxY3JNJr3UtSj/P9RqVXlZrk6lam1zt7m6EsYBhaOx6oa2ihNNQX/IZjbarMZe09gzFwpH/vb8e8qqEDazYeH0samp5s4/ajTq1FRLRobt1CsvN62sNKfzNa4sd8qEwhlTSpxO3/4jNf5QRPnlhMiwme0mQygSjcU5YwoAAADDjMAUAABgdGlpd7d1eAK+oN1qMpmUe49qNOrystxUs7GxxdnsSHbONCFEh8d37GRTc7PTqNelp1h0uq55z2HUV2BqMernTS7Nz09XNvq171D1zgMn/aGwsiHETZfMvGrp1NKiLItep5bkaDQeicWITgEAADAsCEwBAABGF08gdKCi7mhlfUOrMxaMZmbYtNrT9h5Vq1WF+RnZKVafP1TX5Ignko0Kg+FodUN7dV1rIhbPTLNazAblFWemr8DUbjGumDthsIHp7v1V2/efCIR7mTC9965Lrrt81szJJeXFOePH5Ewam1+Ym2Y3GYxajUqSAqFIsp8IAAAA0AOBKQAAwGjk9AUOVNRVVjW63f68zBSr1di9q1ar8vPSS/IyAoFwfVNHuNsBSv2LJxLNDvfxmuaAL5RmN9uspmFcnj+8gemeAyd3HqjqNTC9+ao5JQUZGo0qI8NWVpozfVLx1PKCCWNyp5QXTJtQOGViUX56SprFlGI2JuJxIUQkluzn00klyxa9zmrUm3Tani+1LEfj8c6TAAAAAHDh4dAnAACAUc2k0166YNJd186fOWOMohWNxk7WtL741ra31+1tcLgU3f6lmI0LppfddPnsWdNKzWa9sj0kfR36VJST9qOv3DJ/Xrmy0a9/PPf+X59b6/D6lQ0hHnnws8vmjldWu2ls7Ghtc3l8wRaH2xcM+8PhlmZXh8srhEgkEi633+sLqmQ5LcWi1XVN78qSbLUasrLsnYGpUavRaU4b7D2lpr79nU0HKupauhc7M1atRtW9eIrNbDDotIFg+GSLI5J0ug0AAIBzgsAUAABgdMlLs82YWHz0eENFQ2tnRZal+ZNKb7lyzvVXzVZcHI/HW1rdazcc+Pc7Ow8cr4/G44oL+qHXqCeX5V+9ZOrly6dmZdqV7cEbPYFpT+3tHrfb3xmYenxBnz+kkiW7zaT9MBWVZMls0qenW5V3dhMORytPNL65ds/bG/fXNjs6iypZzs+wz5teNqEsz6TXKu8RQghhNumrT7as3XJw74n65MeBAQAAcE4QmAIAAIwul88c//XPXVPX6Fi//eibH+zt8PqFELIkleSkf+zGhTdeOafnQKjPH9q55/ib7+99f+uhDl9A0e2HSpZz022XzJt481VzykpzNH0MSCZpNAemZygcjp6sbtm489iW3ZV7j9V0ePynotL508vmTS+bNrEoO8uuVvfyATocnvVbj6zZcGDHwSqnL8BafgAAgFGOPUwBAABGl5uWz7hk+dQxJdnlJbmlhZmOVndjuyshhNMbOHa8MRKOThybrzgGSqtR52anjivJzkyxeDyBNqc3yZOgEomE2xesqms9Wd+mV6szM2w6nUZ5UdL62sPUpNfNHF80tixX2ehXP3uYXn/pzOK8we2IOmSRSOxEVfPr7+xa+fb2NRv3H65qDIQiKlkuyEi5ctGU266ed80lM6ZPLrbbTbLcy26wu3afeO61LS+t2r63otYfCivbAAAAGH0ITAEAAEaX65fPmFCeL8uS2awvH5NblJMmxRPHa1pi8bgvGK6qbQkHIznpKTbbacdAqVRyit1UVpxdkp+RYjG53f7OKchkhCLRuibHidpmrzuQZjdbLYZes78B9RWY6jTqSaW506YUKxv9Gg2BaVOz89W3dzz/5tY1Gw8cOtHgDYRkWc5Pt1+5eMrt186/evm0fqLSxsaOf6/e8exrm9/fcaSlw5NkhA0AAIBzjsAUAABgdLl07sTx5fmyLHX+MSc7dWxRtkmvPX6yORCO+EOR4zXN7Q7v2MIsm82kuFerVedmp5aX5hTnp2skubnNFYxEFdf0KpFItDm9J2pbTta16lSqrAy7Yog1GX0FpgadZkZ54YxppcpGv85tYOrzBbdsP/bkSx+8/v7eg8frvYFQQohUi/Hy+ZM+dtPiq1ZMmzapKMVu7jUqFUJs3X7siZfW//vdXRU1zaHkfgQAAAAYJQhMAQAARhdFYCpJwmY1jS3OTrObT55sdvoCgVCktsnhdPp7zUxlWTKZ9IV56eWlubkZ9oA/3O70JnkYlD8Urm10VJxscjt9mWlWq8V46m0kIxKJvvb2Dm9QufDcqNPOmlB0HgWm9Y2Op1744Lm3tm47UOX0+hNCpJiNy2eV33XDwhsunzljSnE/UWl1dcvKN7Y8+/qWzfsqnR4/O5YCAACcdwhMAQAARhdFYNqZmRoMutLCzKL8jMrKhnaPPxKJ1jY52to8WSmWrKxeDrjvXKFfWphVVphl1uta29xuf1B5UW/iiUS7y3uituV4dYscT+RmpyY/ahqJxF5bvbO9x1YA51Fg6veHtmyveOyF99/ecKCm2RGLx4067fRxBXdeN/+2a+fNnlaakW7rKyr1+0Mbthx58uX1b6zbW1XfFonGlFcAAADgfEBgCgAAMLr0DEw7M1OtVl2Ql16Um+5o99Q0OyKRaG1Te32TIzvVmpeb1v3iU7RadVamfWxJTkFWit8XanG4Y8mOmkbqmhxHqxobGtrzc9KSHDUNR6IvvrH1/A1MO5y+V9/a/sTLG7YfrPIGQrIkFWWn3XnN/LtvWTxv5tic7FS1WqW850OVxxuff3Xzv97auvNwtdsXZKwUAADg/EVgCgAAMLr0Gph2UslyXk5qcV6G0+E90dAWicYa210na1plIcaPzVNeLUTnCn2zWV+Qlz62ONuo1bS0uj2BZEdNOzz+qrrW4yebM+yWrEy7StX7ZOUp53Vg2tLmeuyZtS+s3n6ivjUai5v1umWzyz//scsuXTS5uDBTp9Mob/hQR4d39Xt7n3jpg7VbD9U2d0RiDJYCAACc3whMAQAARpd+AlMhhCzLGWnW4rz0jnbPiYa2WCze0uE+Xt3scvmLctNNJr3yBiGEEBqNOiPNOq40tzAn1eMJtDo8SY6ahqOxhhbnwYq6WDA6dkyOVtPf8vzhDUxr69r2HalxegPKxggEpi2trof+sfq1dXtanB5Jkopy0j9x4+KP3rJocnmB2dz7RyqECATC23dV/mPlB6+8u/NwVWPnwVAAAAA43xGYAgAAjC79B6admWlaqqWsOFunUh+urI/E4i5voLKmuaa2zazTFuT3niTKsmQ26Qty08pLc9SS3NjS4Q8pT2fqVeeuphXVTe0trumTi3XaPmct+wpMVZKcl5WydMFERb1/NTUtOw+cbHf7lI1hDUxjsfix442/ePi197YfcfkCWrVqRnnhl+++/PKlU3KyU/oZqj1W0fDMS+ufe3PL9oNVbU5vLJ5UWKpVq4syU72BUJzDoAAAAEYrAlMAAIDRZcDAtDMzTU0xF+dlyHHpYGVdNB4PBMM1Te1Hjjc6271ZaTabzai8R4jOUdP0NOuEstzcdHtbm7vN5U3yGHdvIHSirrWpsWNcSY7FYpCkXt5en4GpLBfnpF26dIqi3r8TVU3b9p0Y0cA0HI5u3nb0t4+9te3ACX8oYtbrrlo4+Rufv27qhMJ+BksbGhwrX9vy+EsfrN9VUd/SEU76cKeSrLTPfmT5tLEFu47WhCJRZRsAAACjQ5//Zg4AAIDRTJblvNzUT96+9L7PXJtqNiaECIQih082/uPVDT/47crnX9rY1uZW3iOEEEKlkrMy7VdfOv2+z1171YLJFr1OeUUf3P7gmxv2/ej3L9bVO5KMWUczvz/0r5c3/vLRN3YfqQ5HY6kW093XLvjaZ68eW5Ld146lbW3uf7286Xu//tejL63bfaTG6fUnOShq0es+fs2CB79z523XzbvhmjkGg1Z5BQAAAEYNAlMAAIDzlUolZ2Xabrlmzo++eduU4lwhRCwed7h92w9W/em5d3/wm5XvvLfX5wspbxNCCGEy6WdOLbnvi9d/6a7LCrNSle0++ILhzfuO//B3KxsaO5KLCkejWCx+4GDND3/9wl9Xvl9Z1xJLJHJSbZ+6cdEn7liWm937R+HxBFav3fPD3774p2ff2Xagcw1+UpvACiHmTSj+1f0f+/wnLp82qchqNdrtJoNW28uALgAAAEYHAlMAAIDzmCRJFrNh6fwJ93/1pusXT9OqVEKISCzW4nBv2H3sZ3974ye/f2nf/pPK24ToXJ6fm51y2w3z//eLNy6ZPlbf9+ak3YWjsa0HTnz/V/9qanYqe6NeIpFoaOz486NvffPnz6zafLClw5MQojAr9Tv3XnfnzYvSUi3KG4TweALvvLfv/p899+Ajr6/bdbTZ4Y7Ekl2Dn5Ni/eJtK/73azcvmjMuI916akfUnBSLLPMcDgAAMEqxhykAAMDokswepgpqlSoj3TplQmFRdlp9fbvD4++cNvX4AlUN7XsPVbudvpwMu8ViUN4phE6nyc1OnT9znEmjPlnX5gv2PpHaXSyeaGpzHT5at2DGuO57ffa1h6lGpRpbmDXYPUxr69p27K9qcXqUDSEmleSWFWX1tXC+V4lEoqKi8U9/f+vRles27q1ocbijsbhaJU8dk/+jb35kzoxSs1n54YRC0X0HTv716XeefmPT0ZNNTq8/+alSrUq1eNrY+z5/3RXLp+Vkp6jVqu7dN9/ZVdvakeRyfgAAAJxlBKYAAACjyxAC084tTS1m/ZiirOkTi9QJUd/kCEaiQohoLOZw+w5U1h08UmdQq3OyUzQateJelUq2mPXlZXkzJxR7XL6mdlckNkAyGE8kmtvdBw9XL5493mTq2gV1eANTrze453B1TZND2RBicmne5PEFRmOyu6++8OLGh55a8/irG/YcrW1yuEPhqBDCoNVcv3ja//vWbaVFmVqt8jNpbnY+8+L6R55/b9fRaqcnkHxUKoTItls+c9vye+5YNn5sntGo63lA1qHDtQerGqMDfcgAAAA4JwhMAQAARpehBaady/M1GnVGmnXmlJIZE4v87kBzuzsSiyUSiVA42tju2n24uqPdW5CdarOZlDcLodNpsjJtC2ePs2h1dQ0OTyDY/wBkPJFocrj3HTi5dO74zuyyr8A0kRBpqZYbLp+lqPfP0eHZuvd4dWO7siHEzPFF0yYXDRiYtrV5/vHPtT9+6NXVWw9W1rY4Pf7O1fSyJBVkpHzrU1fdffuyjHSr4qMOh6Pbd1X+/C+vvr35QLPDHYkmuwC/c7B00ZSy+z5/3eXLp6anWdXq3tfd79hZubeylsAUAABgdOr9GQ4AAADnKZVKtttM82aO/b/v3vmLb985c2yhpnNj02isoc31zNtbfvCble+8ty8QCCvvFEKtVqWlWj562+I///ieW1fMtBgGSCSjsfiuYzX3//RZZeN0sXjcH+7lrxs5J040//Dn//rI1/7w6L83HK1ucnr84WhMCCEJYTUYbr9k9h9++Klrr5ydYlcGxx5P4N9vbv/B71ZuO1zl8QcHtWo+y2b58l2Xff8bt86dWWY26YcQeQMAAGA0YMIUAABgdBnyhGl3siwb9NqCvLTFc8eX5WW0tDg7NwONRGNN7a6d+6vcHb7CvHSr1ai8UwiNRp1iN8+dWTY2L7OmrrXD4+8nN4wnEo3trobqtkuWTulrwlQIkZOZcutVc5XVfrW1uzfvrux1wnTWhOLpk4t7nTCtqmr+49/e+u1Tq3Yfq+lw+7vPh2ZYTdcunPqDb9x69WUzcrLsPbcmaGl1/e2pdx55cV2byxuL9/kt92TSaa9eMPm/v3DdZcumpqWaTx3u1JfGxo4NeyrCkUHMrgIAAOCsGeBhDgAAAOcvjUadk2W//qrZv/7+x79yx6U5KdbOsdCmDveTb2z60e9e3Lv/pPIeIYQQsixZzIZLl0/9x+++9NmbllqN/znZqadwNPbqhr2f+NqfW1vdyt5ZdPJky49/ufKT3/nryvd2Nre7guHoqVZ5bsZXbrvktce//T/fuKW8LNds1vc8pL66tvV/f/rsP9/eMqjBUo1KNWts4a+/+9EHvv2RaZOLDQZtzx1Le7JZjbKkfAMAAAAYJZgwBQAAGF2GZcL0FEmSVCrZZjVOn1Iyd0pp0BuqbXJEYrFoLF7X2rFpx1FVQirKz9DrezlxXqWS9TrNzKkl08oKTta0tLu9fSWJsXi82eHetqui3e3zhyPKthC5g58w1WjUuw9VHz7eoGwIUZKdPnNKidXSNR5bXd3y50ff+uXjb+44Uu3xBaPdDmhaNLHkJ9+844v3XDF3dpnZpNdo1L0GmrX1bQ/8auXmg1WD2rF0SknuNz551ec/cdn4sXk6nSb5H1l1dcuaLQdDkf9EugAAABg9+JdtAACAC58kSTqtevLEwvu/dvO377mmNCddCBGLxevbXL994u2f/+mVE1XNyns+pNNp5s8b9+Tvv/Tp6xYZdVpl+0PRWPxYXUu7t5f1+ENjtRpN5t4nW9s7PJ0n3VdXtz74mxfvvu+hZ9Zsb+3wRKKxzkDXoNHctHjaqw9988+/uHfOrDFmk16n7SURFkJEo7Fde6u++r3Htxw6EeuWtPavKDP1vo9f+fsffuraq2anpVoHXIMPAACA8wgTpgAAAKPL8E6YdidJksGgnTi+YEJJTmuLq6HVGU8kwtHY0Zqm7bsqMuyWvJxUtVqlvE0ISZLUatW82ePKctJ3HKjyB3s/wan36VMhhBB2i3HhtDKbTXnIUj8kSWzYfnTv4RplQwibQZ+IxJ57ZeNvn3x7++FqbyB0avRVr9Fcu2DKg9+585br52dmWPsaKe0UDIbfWrPnB797oabV2dfwrEJBRspnb176nS/dsGThRKvVqJL7+fJ9KizMfOqVDf5ASNkAAADAKCAlEgkhRPll9yk7AAAAOBdmjimIRKIJkWhz+XyhSFGm/VRLpZJLcjNMBp0sS6l2c2lRlhDCbjfNn1d+2pfow/ETTRUVDUIIp8u351D1xgPHO0+C6iRLkvgw/cu0m+1Gg0qWhBD5makpNpMsSdMmFqWlWm0245d/9ERLhzupfPFDpXkZP/zKzXPnjFM2+vXgX/79xEvrlVUhpM48VXQ+yXbRazRXzJnw2bsvG1Oa1Wvsq+By+3//0Bsvr9vtD/ee/yrkpdk/csWcm66dm51lH0pKerrFt/+o1XEut3wFAABAXwhMAQAALjQqWU41GzOspg5foLFjmFM5g0YjSVIgHB50YPrlm+fOHZ7AVMGg1V42q/yzd182tiwnmdXxoVDkvXUH/vjkqsqmNmWvB0mIDJv55ktnf/SWRdnZKcr2UBGYAgAAjFoDP1ACAADg/BKLx1vd3kN1zcOelgohApGIf5Bp6ZBl2y2p5q6TnXqlkuV55UV/uP9jP/neR8eX5/WfliYSiXA4um17xRfue+Trv/jngGmpJAmrUX/toqkP/eieb37pumFMSwEAADCa9fdMCQAAAAyX4c1YZUnKtJnv+8RVf3zwM0sXT9Lpej/TqVM0GgsEw++u3feFb/314//z102Hq5RX9KCS5TF5md/7/A2//uEnJk8qUrbPmFGnPfN1/QAAABgJBKYAAAAYcdFozOsNKKtnYPqY/F9+96N3377UZutzBDWRSARDEa8v+NCjb9/+ud9++adPbUwiKpWEsBr11y+Z9vvvffzGa+cq28MkP80qE5gCAACMSgSmAAAAGHGBULiuyaGsDkSW+zyEPj8nNZEQbk/A6wsGQ5FoNNb9AKhwOOr1BSuON/3kVyuvvPunf1r53rGG1u6390WSJJvZcN2y6fd/7eayshxlGwAAABcBDn0CAAAYjSRJ6jykvlMiIWLx+GlXnBmpK44UkpBkWZK7/V0KiYSIxeIJkYjFE6cdSz8YGXbzvbcs++RHVygb/Vr1zu4/Pb3mWF2LsvGhDJt5fEHW1PGFkyYUji/PM+i1nVu4vr1q1/ptRzYcPDHYDy3DZr7zqnmfumtw73Ow4onEV/7n7zuO1Qz27QEAAOAsIDAFAAAYXUwGncmoM+t1+en2zhQzkUj4QuGGUyc4JUQkGovFYiIhYvFELBY7lajG48pAU5YlVWcwKkkqlSzLkkqlUqtVWrUq3WKyGHQajSonzW426hQ3nhIIhutaOiLRWGOHx+0PhMLRSCQWjXW+ks37RigwVSjOSInFEw0d7qEFkWqVPKk499J5E49XNyt7w8ofDG87fNLtDyh/WgAAABgFCEwBAABGl3tvWPKxjyzNzk7pYzG6iERilccbW1qcsVi8w+mtb+oQQoQj0VaH2+ULKi62GHWZaTadRm00aLMz7RazITPDXlSUaTRqFVcmw+HwHj5cW3Gi8URtS02Lo7qlIxSKhMKRUCQaicaUV3eTbjXdc9OSz37iMmWjX+++v++PT60+XN2kbAAAAAAjhsAUAABgdHnwK7fedP08leo82Gu+rc1z6HDNvkPVh6saKpvafb5gOBKNRuORaDQWj8e6jbsadZrrlk7/v+/ccdr9AzlytO5Xj765fvcxZQMAAAAYMQSmAAAAo8t5FJh2F4vFN2w8VFXd0tzuqmvpcHj9Ln8wEomGQpFEQqhl6bL5k/7n6zcrb+tXfX37Q/98953NB/yBcDgWG/IOqgAAAEDyCEwBAABGl/M0MO0pFos3NTlPnmyORKOODm9Ghm3JoonKiwZy/ETTuo0H9xytaepwe3zBcCQai8XD4Wg4GotGY6FINE6KCgAAgGFFYAoAADC6XDCB6bCrqWltau7weoMNzR3Nba52l7emtcPlDQQC4UAw7A+GQ5Ho0I57GjK1LKtVsnT6drPxRCISjZHkAgAAnKcITAEAAEYXAtNBaWhwHD/RdLK2pbKmua7d5XD5vL5gIBgOhsKxWDwYjca7baXaP0mSNCpZrVKpVbJWo5ZlSadRq9UqIYRaozLodSq18odiMejsRoNaPq0ejkXb3P5QNNq9qOBy+aob2s9yvAsAAIBkEJgCAACMLgSmZ6Kurv14VVNNXWtts8MfDDd3eIKRqM8fDIYiyks/JEuSXq/V6zVqlWw3GqxGvc1sSLObdVpNeqrFajEKIWxWY2FhhtGoU948VGvf2/ffv33e6w8pGwAAADjXCEwBAABGFwLTYVdd3drc0qGsfkitVuVkp+bkpCgbI2n3nhP3/r/HPL6gsgEAAIBzjcAUAABgdCEwvUgsuPX/OVw+ZRUAAADnGg/iAAAAwDmg12pOOysKAAAAowOBKQAAAHAOZNktkkRkCgAAMOoQmAIAAADngE6tJi8FAAAYhQhMAQAAgHNAr1ULQWIKAAAw6hCYAgAAAOdAZqpVZsQUAABg9CEwBQAAAM4Bq9lAXgoAADAKEZgCAAAAAAAAQBcCUwAAAOAcyEyzSoyYAgAAjD4EpgAAAMA5kJ+bJss8jQMAAIw6PKIBAAAAAAAAQBcCUwAAAOAcsFqMrMgHAAAYhaREIiGEKL/sPmUHAAAA58KDX7n1puvnqVQj+A/b4XC0rd3d0Ohwuf1uXzAUifhDkUA4Ek8klJcKIYTQyLLVqJdlSQiRmWqVJSktxaLXa8rG5LAL55C1t3uuuOfnXn9Q2QAAAMA5RWAKAAAwunzro1csWTixr8A0Ho+73X6vP6Rs9CEWj3v9IX+w6/pgOOoLhQPBsMPhaWjqcHv8Hn8wFI76w5Fg34GpujMwlSQhREaKRZalVLtZr9OWjsk267QpFmO63Zyfm5aTnWo265U3o29zbvq+2xtQVgEAAHBOEZgCAACMLpNL8zLSLJLofXIzkUh4vAFfINnANB5P+AMhfyjS+cdQJOoPhfsKRofAqNXYTIYUmyk3KyUz055iNaWYDRaj3m4x5mSl6HTq4uIs5T34EIEpAADAKERgCgAAgGGjVausBr3RoLWYDBlpVq1GnZeXKglJr9VYDbr0VMviuRNSUkzK2/q1dVfFkYqGeDx+qpJmN+u1GrvVmJpiKShI1+k0p91w/rj8Yw/WNjuGLb0GAADAcCAwBQAAwMiSJEmrVpl02rFF2d/5/HWTJhYqr+jXI0+u+debW33B8KmK1WzQatQWk95qMWRm2tNtJqtRn263FOalp6dZs7LsfW1oMASRSKyt3d3R4RVChEIRp9sX/HBct1dub8AXCMXjSaWgT7+6qanDNXzzvgAAABgGBKYAAAA4S8qLsn/wpZtmzypTNvr13EsbHvnX+/VtTmXjQ0ad1qjTWE2GjDSrzWq0p5hzUix6rSYjxSpLoqggQxKSkERBfobValDeLIQQIhAInzjRJIQIhMLNLc5QJNrh9nn8oQ5fIBaLud0BjzfQGZ76/MFIJKa8vxt/MBQIRxLJBabeYDgS6++rAQAA4OwjMAUAAMBZUpqX8Z3PXLt86WRlo1+vv7Xjz8++c6KhTdnom82o16jVVrNeElJGmlUIIUkiLdVqMGiVlwohhAhHos3NTiFEJBJ1uv3RWMzrDwXDEV/oP2OtAAAAuEgQmAIAAOAsyUu3f/nOS2+9aYGy0a9Va3b/6Z9rjtW1KBsAAADACCAwBQAAuJBpVSqLUafXdB2LZLcYbWaD1WJIsZl9/tDOIyfrW/tc6t6PNItxalnBtCnFkiQdq6hvaHE2t7saOtzK606XnWr9/G3LP3r7UmWjX9t3Vv7msTd3Ha1RNgAAAIARQGAKAAAwumjV6gyrKSvNatR1rR+XJCknK8XYx3JyIYRGo87KtKdnWJUNIVSypFOr1SpV5x/1Oo1eq9Hp1Aa99u139zz12qZGh0t5T7/K8zPnTCldNH98XkZKdlaKJIm2drfHG/QEgk5v4Nixhuralj1Ha5qcHuWdQw1MDxys/sXf3th64ISyAQAAAIwAAlMAAIDRZXJRzn/de43datKoTx31LplNeo26K/TsSVbJJqPOaNQpG30IBMJrPtj31CsbDlc1RqLJHjpUnpd51Yrpc6aV5menZWfbJUlSXJBIJNod3naHe9V7e//8r7WKrhAixWK8+5oFX7n3amWjXwSmAAAAOJsITAEAAEaX6xdMefD7H9Nq1crGMGltdb393t6Vq7dX1jZHY3FluwetSjV9bMGVK6ZPHJtbWphlsxl7RqWnRCLRd97f9/hLG/ZW9LKC3qzX3XrZrPv/6xZlo1/nKjDVqFQ2o95s0NnMBrvFKIRIsZky0m2Ky9LTrDnZKTrdUH5eK1/ZvHbX0Vh84J8CAAAAzhoCUwAAgNHla7df+rlPX9HPPOmZqDze+MIbW9/dcqix3ZlMWjprXOF1l82aPrGwqCDDaNT1E5UmEonmZtffn127fvex6sb2eCKhvEIIk157yyWzvvfNW5WNfjU3O//vz6+s2XRA2ehXhtV0wyUz1SqV3x+qa2xXtoUQQsTicYfL1+Hxu3wBbyh8qm416i+dN/H6K2dr1SqNWqXVqLUatRBCp1Xr9cqNEfQ6jdGoU6lOjQMPwlPPvP/zJ99KfsgXAAAAZwGBKQAAwOjyf1+8+ZYb56uHOzANBiMbth751xtb9h6rdfkCnQ+B/SjLzbh2xYwl88aXFmX2H5UKIWKx+Asvb3pz4/5DlXWeQEjZ/tDQAtNoNPa937zw8uodyka/9Br1ipnlX/jEFSl2k7+Pt5QQIhSOhCOxxpaOp1eu31tZF47FhBAatWp8UfbHrl94xYppJpNeedvweXvVrv/+3b/CkaiyAQAAgHNH9cADDwgh/vTkamUHAAAA58Ll8ydNKM+X5f4CysGqqW19+sX1T7268dCJBl+w9/TwFJNOe9PyGZ+/+7LlCycW5KXrdJr+09LNW4789rG3Xnt/d0VNc6jf7E+rVk0oyV26YKKy0S9ZltduPnS4sl7Z6Fc0Hm9yuKuqm0ty06dMLk6xm3t9ZaRZszPthXnpk8blZ6ZYGhodLn8wHk90ePyHK+uPVjaoEiIrwz5COyT4/aGX390ZS2LUFwAAAGcNgSkAAMDocuncieOHLzANBiPrNx/+85Nr3tl2qKndPeB2mWU56Z+/85Lbrps/dkzOgIOlJ0+2PPLkmsdf2bCvotblCySE0KhVS6eMnT91zIETveSbQwtMhRDvbjo42MBUCBGOxhpbnbsOVTfWteVlpdrtJuUVH1Kp5LRU67jSnOkTCtUJqbq+LRiJenzB6sb2PUdqdu+rCniDWRn25I/VSpLVanxs5booS/IBAABGEwJTAACA0WUYA9PqmpbHn3v/yX9vPFzV4Av+Z4/OviybMe6rn7py2cJJaWmW/jfldDi8z65c/5dn127aW9nc4Y7F45Iksu2WL9956T0fXVFWmv38m1uV94xAYJpmMc4uL3L6/H1NtsYTCafXf7y2Zf3Oo0FXoKgg02BQbkLaSZIkvV6blWGfOqFo4pi81mZnq9Mbjkbd3kBtc8feY7U79p5wtLpSbeZ+gtfB0mhUDz/zLoEpAADAqEJgCgAAMLoMS2Da0eF9c82uvzz9zrqdR1ucngEHSzUq1ZXzJ9171yXTp5YYDNr+B0tfeGnTr/7+5tpth2ua24ORqBBClqRLZ4z/9hdvXLpwQkaaNRKNPfHSeuVtZxCYfrD1yOHjDT33Xc20mr/5heumjMk/VtXUz96poUi03ek9fKJxw45j3g5fUX5GX7GpLMsmk74gN232tDFjCzJdHb42lzcSi/kCocY254HKhg07jp440WTUalPsZo1mGPaZ/ccLHwTDEWUVAAAA5w6BKQAAwOhyhoFpOBzdvqvyd4+++dLaXScb2wJJhHEaleojV8z5zB0rxpXldh4H35c33t7xi4dfe/2DvdWN7f5QuDO/LMtJ/9Y913z8jmWlxZkGvVYIEQiE3123z+UPKm4fcmC678DJw8frwz0mMVNMxluvmzd7WmlhZuq+o7WeHn9jd4FwpKXDfaCyfv32o74OX1FBn7GpWq1KsZlKi7Pmzxhblpfp7PC2u3zRWDwYjjhcvoqalk27K7bvrgx4gpnp1jM8FeqtNbta3T5lFQAAAOcOgSkAAMDociaBaW1d20OPr/77Sx8cOtno9QfjPUYye9KoVLddPucTty4pKc5Uq/scmXxr9a5fPPTqy+/trqxt8QZCncOeKSbDvTcv+85Xb5w6schuM8ly1yp+fyD0+updDq9f8UWGHJju2HN839Hanuvu7SbDNZfOyM605+elzZlSeuRYfZvL23MQ9ZREQgTDkbYOz76KuvXbjvrd/qL83hfpS5Kk0ajtNuOY4uwFs8aV5qZ3OLwOty8Wj0eiMbc3UN/SsfNw9aYdR1sanZnpNrttiOv0X3lzW1OHR1kFAADAuUNgCgAAMLoMLTD1eAJvrN71i0de37Sv0uHxJXnwut1k+MQNi+6+dUlBXlpfm5auWrP7Z3959aW1OytqW0+FsHqN5sq5E3/zw08umDMuLdWiWJzuD4Tffm9Pi8vbvXgmgem23ZV7j9b0FZimpVjUalV6qmX6hKL9h6rbXb5+MlMhRCKRCIYjbU7P3mO167ceCXmChX0s0pckSaNR2azGstLsxXPKxxVk+T2BdpcvEovH4olAKNLa4d1fWff+lkNup68gN81sNii/xEBefH0LgSkAAMCoQmAKAAAwugwhMK1raP/NQ689+fqmhjZnz3XrfbGbDJ+5bfldNy7MzLD1mpaufmfPT//8yso1OyrrW7yB0Kl51WvmTfrB12+96dq5WRk2rbaXJfyRcHTPvhMV9a2K+rAHprIkrr98VkaaVQghy1JqimnmxJI9+6va3b5+I1PRGZuGwtE2p3f30Zr1Ww/HQ9HJEwuVFwnRFZuqVVaLYUxJ9qVLJk8bWxDxhTvc/kA4kkgkwtGY0xvYX1G3efvReCiWl5Paa/bal/fXH6hqah/ozQIAAODsITAFAAAYXQYVmPp8obfW7P7xn1/edvikPxgeMCU8JS/Ndu9HVtx8zZzUFHPPv2v3nhO/+Murz7y5pbKuxRcMn4pKZ48t/N8v3vjR25YU5qcbDTrFXacEQ5ENW44cq21W1Ic9MA1FY7deNScr3db5R0mSUuzm2VNKW+o7alocyexIkEgkQpFom9O76/DJrduPmbSa0pJs5UVCdH5xtVpl0Gvzc9OXLZx46cLJdr2utc3tC4biiUQkGmt3ebceqDpZ1Zxht6SlWtXqXjLonnbtPr6/qj6JdwoAAICzJKnHOAAAAIxCLa2uH/9m5QMPvVxR2xLuESb2Y1x+5rc/d92dtyxKsZsk6bS01On0//3Jd7/zq+fXbD3U7vJGP1zaP6us4E/3f/xPP/3M8iWT7DZTrxOpZ1+8x9p7WZZKi7N+/v/uvmRGuerDPVUHFIvHnd7Apv0nvv/Hl77xgyf27q1SXtGNRqOyWAxjx+R84dNXPv6bL3z309eWF2SpZTkWT/gCoXe2Hb7/N/968bUtLpdyC9dendr4FQAAAKMEz2cAAADnn1gsvnd/9Re+++irG/b6u02ADkijUi2ZNvb7X7n5suXTdFq1Ii2tqGj48e9efPjF92qaHZFYrPOLzhyT/8f7P/6Xn3/2kmVTUuymfg6GGlA8nghGBxHsnpKeYjEbkz2MXpYlk1H3ywc+/vU7Lx1UsBuLx9vdvtVbD375/578v1+vbGhwKK/oRpYlvU6Tm51y562LH/nZvd+555pxeZkqWY7EYtXNjp899vpP//ByXX278jYAAACMeoN4ggQAAMBo4A+Enn9p473fe/RQTdOpCdBkWI362y+f879fuWn2zDJ1jyRxy9ajP/zDy6u2HHD7gp2Dm0UZKT/8wk1/+dlnL102ZVimSgPhSGuPk6CSYdBpNIMMavV67Wc+cdlD//vJTKtZ2etXNBZvc3qeW73tc/c/+vyLG93u/gZFO0+Fysq0f/QjS/7+q89/+5NXF2SmdO6O+ur6vf/1wBNbtldEIv3tKltWnK2IrQEAAHBunelTLwAAAM4ml9v/o1+88OO/vebyBXqsR+/PmJz0+z51zdc/d01xcVbPTUvf/+DAz/72+o4jJzvPjMq0mb/5sSue+eNXb79lUUqK+cyj0lMG9Z5PkYRQvuMkqNWqpUsmPvvHr80uK1D2+pUQIhqLV9a3/Phvr33qmw+/8NImtzugvKgbSRJqtSozw/aJu5Y/+tN7b10+06zXxeLxAycbv/ngU08+934/y/PtNuMQvjUAAACMnGF79gUAAMCIiscTxyob7/3WX19evycWH8RgqVqlWjZj3IP/fccdtyy0WY09xxlfeX3rTx957fDJxkQioVOrL5s5/olff/Hz91yRnm7tGa2eXyRJys9Lffqhr/36G3ekm03Kdr8SCRGORg+ebHjgr//+1DceevHfmz2e/mLTznX6xUWZP/neR7//+RvKcjNlSWr3+H/xxFs/+PlzBw7VRqP9jZoCAABglCAwBQAAOA9EIrF31u794v8+ureqXtnrmySJrBTL1z562a9/8PHpU0uUbSESicSTz73/2ydWnWxql4TIslu+9cmrfnL/XaXFWcpLz2eSJF137Zz3X/jBHStmmXS6wS6Bj8ZiB6sb7v/jizfd++u/Pr66qckZ73naVDeSEDddP++hH99z6ZwJBq1GCPH2tkOf/e4jDz+22uXyKe4c7JsBAADASCMwBQAAGO0CwfBf/vbWt3/9fF27S9nrgyQJk1576azxv7v/7s9/8nKLxaC8QohYLP70vz547MUPmjrcsixNK83/8Tc+cucti+z2wU1inlv9JZen02hUP7z/zpf/8l+3L59pNRqGMDxb1+b8zT9X3/rF3377/z25fWdFJBKNxfo8cKuwMOOPP7nnW5+4MifNJktShz/wx3+9e+eX/vDXx1Y7Xb5oNBaPJ4QQ06aWSIN/JwAAABg5qgceeEAI8acnVys7AAAAOBcunTtxfHl+Z5wXj8e9/tB3f/j0c2t3RJNehq9WySU56Z+7bcWXP31VcXGmsi1EIiE6OrxPv/DBk69uaOxwq1XyFXMn/c9XbpwxrVQ9yLOVehUMRT7YfPhYbbOyIURxXvr1l85UVgdytKJ++4Eqp7eXFfGzxxcXF2RoNEm9bUmS7HbTssWTL18wKewJNjrc0Vi/w6K98Ycjx+paXn9vz/sfHIyGIumpVr1OI0lSr7Oi0yYXz5lY2tLibOnwRGPxDq9/y4ETL72xtfJYvdloSEkxm0z6R557b1B7LAAAAGBEEZgCAACMLqcC03A4unP3iXu/88ju43XKi/ogS1KK1XT1oqn/+6Wbli+ZpNNplFcIEY8n2h2eR59Z+9RrGx0ev1ajvm7x1C9/6soxpdnKS4dq2APTY5UN2w9UOb29HJ00ZUzexPJ8fW/faV8kSUpJMV+ydMrtV89TR0VTqzMQisYHGVnGE4kWl+eDXcfeWru7trolPdVisRhllST3iE0zM23XXT5Tn5Abmjv8wXA8Hg9Eokdrm/+9dtcbq3c21LTvO1432NAWAAAAI4cl+QAAAKNOPB53ewJPP7fu8z94LMll+JIQWrVqXGHWdz997U/+584xY3pPP2Ox+LGKht/+9Y2Vq7d5gyGr0fCJ6xZ+/bPXlIzuTUvtNpPRoFVWz5jVavzq56959o9fu+vyuRkpVq1arQw7k9Di8j7/7o57vvPI/T95Zu/+k/5AuHOtvcInP7biLz+65/ZLZ2ekWrUfjvHWO1xPrd7CeCkAAMCowoQpAADA6LJk+jhZrfruT/658r2dkeSiNFmW0qzmKxZM/u4Xblg4f7yy/aFwOLr/YPVD/3xn1eYDoUjUZjJ84sZFH791SVamXXnpmRn2CVO327917/GGVqeyIcSCqWOmTCwc1ISpgtGoWzB33MJpYyOBcLvbF4nGhpBghmOxyrqW9zYd7GhzZ2faLWaDLCuHTe1209KFE+eMLw76Q05vIBaPJxKMlgIAAIw6BKYAAACjSyIS/8uza6tbHMpGbyQhdBr12IKsL95xyVc+e3VqqkV5hRCdJyP5A+F1Gw7+/h+rthw8IYRItZo/dv3CO29YmJFhVV59xgLByNoP9lc2tCobQw1MW1pcG3YeG6HAVAghy3JGhnXJ/AlzJ5eGfaEmhzsWjfd5nFPfAuHI3oragwdrzAZ9eqpFr9f03Ng0K8t+2bKpy2eP18alWCwuqeRAMExuCgAAMHqwJB8AAGB0WbevwhcKKau9kSXJbjZeMmfCL7591y03zFe2PxSNxhoaO558ft2DD7+6/0S9LEsFWSlfvOuST9y2ZCTSUiFEJBqtrG1RVkc9jUY1ZVLh975560++duucicU2s0E5I5qcfVX1P/zTSw8/uabyRFM0GlO2hRBClJRkfeurNzz30NdX/vHrBenDPOELAACAM0FgCgAAcF7SqFSF2amfvH7RA9/8yLhxucq2EJ3nO/l8wV17T/z6r6//9YX3mp0ejVo1Jjfj83deett18202k/IGCGE06i5dPvVX3/vYl+64ZFxhlkmv6zklOiBPMPTkG5t+8oeXd+w57vUF+xkgTU+3TCjKHvRfAAAAgBFDYAoAAHCekSRh1GtnlBd++9PXfvEzV9rtRuUVQgghIpFYfUP7yte2/PD3L72xcV8gHDHoNDPLC7/7hetvvW6eYQTOULqQpKVZP3XXit99/xO3XjKrOCfNqNcOITbdcqjqf37+3Auvbqmpbetr1FQIkZ5iEYP+2gAAABgpBKYAAADnE0mS7Gbj5fMmfe/LN126YqqyLUTnYKnb7d++u/L3f3/rd0+uqmxolSTJZjZeNnfiffdet3j+BOUN6ENJceZ9X77+J//1keuXTCvJTTfrdYNdpN/Q4f7NE2///M+v7tx3wtHhjQ/+OCkAAACcZQSmAAAA5w1ZknLTbbdfMff+r95UXp6nbAvReUJ9ZVXTs69s+t9f/eu19Xv94YhGpcrLSPnYdQv++wvXT51cpLwB/dLpNLNmjrn/67f86Gu33nzJzMlj8lIsRo1qEE/R4Wj03Z2Hv/l/T//tqXcOHa33evtboQ8AAIBzbhCPegAAADiHNCrV2MKsL3xkxTe/eJ3d3sv2o9ForKXV9f7Ggz/+3Ut//OeaBodLkiSTXje9vODrn7ji3o9ekpXF4UJDpNdr5swq+943b/3pf9/xyesXLZhWVpSTZjYMYuC0zeN77NUN3//l8y++sfVIxWmxaTAUESSoAAAAo4bqgQceEEL86cnVyg4AAABGDaNOO7286Gsfv+LqK2Yqe0IIIYLB8IHDtc+9svnxleuO1bfEEwmNSpWTblsxe/xn71ixfPEkjUatvGfEeH2h517b7AmElA0hivPSr7+092+hHy0trg07jzW0OpUNIRZMHTNlYqFep1E2RkZqqmXOjLKlc8aPzc80G3QqlUokEpFoLJbcWvtWl3f9rmP7959MJEQ8kQgGIy6379nXNjc7PcpLAQAAcI5Inf+yXX7ZfcoOAAAARocUs3H5nPH33Las12X40WisqcW5c3/VP1/asPd4XefKfZvZMLks78rFUy9dMiU11ay8pwePJxAKR0KhSDgcTSSEPxSOxXo/pEijVuu0aklIRoNWrValp1uVVwhR3+S45O4HlVUhhBDL5o5/5MHPKqsD2ba94lePvbm3olbZEOIbH7virlsX26y9n3w10mpqW7dsP7ZhT8XuI9VtHd74YNbaZ1hNE0tyVbK8+eCJQDiibAMAAOAcITAFAAAY1fIz7Ncvn/GpO5b3XIafSCQ83uDBIzX/XrVz9eYDvlBYkiSjTjsmP2PZ3PHXXTKjuDhLcYsQIhyO+nxBjzfgC4RC4ag/FI7E4lUnmtodnjaHx+X2x+LxxlZnIBRW3imEEMJmNqRazZIs5WWnmIz62bPKVLJs1GmMep1arbJZDAkh6pscd37jz8o7hRhaYOr3h55/eeMTr25sbHcpe+ciMA2Hoz5/MBqJBUORYCgSjcWampzPvLZpy77j4T5SZgAAAJxHCEwBAABGKa1aVV6cc/sVc26/ZZGyJ0QkEj1e1bx1d+XLq7YfrmkSQqhlOSfDvnjmuOuWT589q0wIEQpFPJ5AMBQJBMPBUCQQCgfDkTaHp6Gxo6a2tb7Z0eH2NzndvmDv2WiSdGp1lt2cnWYzGXVjirLjiURbh+fVD/YorxNCCDF/etkvvn1nNBr3B0KdR8bH44lQJBqORDsvCEeioehpsWNTU8cba3fvq6iL9BZHfuyq+ddcOiM3O8Vs0pvNBllOdlPRZEQiMa8v6PUGvL5gKBINhMLhSMzh9DY0Ovy+UJvD7XD6/MGQ0+1vPOOPEQAAAKMEgSkAAMBolGI2LJox7u4bF82YXtpZiccTLa3ORDzh8Qb9wXBdU/sb7+zeeuCE78NRUL1GPWti8fWXzzKZ9J0Vp8tXV9fu6PC0OzwdHn+b09Pu8fv7GB09O/KzUi6fNykQDLe2uTtD0mgs7vL63b5g5wXuQNDt7/rvZOSn2/MzUsYUZWVnpeTnp9nNBr1Wo9dpLCaDRqOy2016vVZ5T2/i8YTfH+rcmsDrDwZDkUAo0u701je01zc6Gpo6XF5/m9PrDgSDH2a7AAAAuCARmAIAAIxG00vy7r51aUqKyRcMR+NxIUQsFtt/oDoWizc0dbR1eE40tp2KSnFKtt2SYjGmWE05mSkmk664KKtzKwObsStE7imeSPhDkXAk2tbmrm9od3v8Ta0up9vX5vY5vH7l1QAAALjQEZgCAACMRrkpVkmShBCtbl84ykjjmcpLtSlLH4rG4g6vv9f1/gAAALgIEZgCAAAAAAAAQBdZWQAAAAAAAACAixWBKQAAAAAAAAB0ITAFAAAAAAAAgC4EpgAAAAAAAADQhcAUAAAAAAAAALoQmAIAAAAAAABAFymRSAghyi+7T9kBAABA0mRJSreZ8zLsKXazTqtWtrtxuf1Ot7+2pcMbDHU+iQ0vWZLMBl12ilWv08iybDHrzSa98qKBuNx+n3+At9fU7kokRCQWc/oCyt4ZSzEb89Lt6akWg0Gr7J3O5w+5PQGPL9Dq9HqDoXi/7/kMyZJkNxky7Jb0VIvVYlC2e2hzeE7UtXZ4/Z3vKi/NnmIx5mSnqFUDTy0kEgmX29/S7m5odwXCEWX7zKhkOSfNlpNus1tNavXAbyYUirQ5PDXNjpH4WQMAAIw2BKYAAABnSqNSzZ5UcuWSKcV56XarSdtvYOr2BNwe/84DJ1eu2d7u8irbZ8xq1K+YPf6KpVM7A1OzUWcafGDq9vj9gXD/gWmLw90ZmLr8gZMnWw8era1tcfiHI9rLsJmvXTZt0azytBSzXj9AYOr3hzy+gNcfqmlo/8fL69ucnv7e9BmQJWlyWf7VS6cW56Wn2c1m88CBqaPDc/h447OvbzrZ2B5PJL772evGFGRmZ9pVyQWmbo+/pd2z53D1ylXbPIGQ8oqhUsnyFYumLJ8zPi/LbrMaVSqV8ooewuFIe4d37YYD/1y1VdkDAAC44BCYAgAAnKm8NNvn7rzklmvn9R+VdtfW5n7gNys/2H0sFIkqe2cmL93+uduW33nbYmVjJNXVtVdUNdY2OzbvOLbvWG2b26e8YjAmFeV8/Z6rli2epGz0KxAI/+/Pnntn26Fh/0g7ZaVYPnHjko/essho1Cl7fQsGw7/886uvvL/bGwg98qNPL5xTrtEMHFCeEo8n6hsdv/vbG69v2KfsDdXcSSX/9emrp08uTia37e6Rv6/69bNrlFUAAIALzuAekgAAANBTWXH2tAlFyaelQoj0dOsVi6fYLUZl44zpdZrUFLOyOsLy89NWLJn8sZsXf/VTV9732Ws/du2CosxU5UVJU6nkwWZ5QgiDQXvNsmlGwyDSzOTJkjRpbMGSeeMHlZYKIfR67cxJxRaTXgixdv1+ry+ovKJfsixlZ9pvvmpO2jD9qtiM+mtXTJ8wNm8In/D7O44oSwAAABeiQT8nAQAAoDuLQT+lvKC4KFPZGMiieeMLslNV8jA/jxn02hSbSVk9K1QqeeL4ghuvmvP5j176jU9ffc2iqemWobwTu81kG1I+OGfW2AlF2cnsEDpYqRbTzIlFJYP/KQsh0uwWjVolhFi/q6K51RWPD27PAI1GNWl8wfUrZiobQ7JkVvnc6WWDjX2FEJu2HDl0sklZBQAAuBAN/9MkAADARSUvwz6hJGfAs4l6SkuzzCwvMg60R+dgybLUGc+dK7IsZWXZL18+9cufvPy/7rlq1rgiTRK7ZHZnMuqGkOgJIWw242XzJ+q1GmXjjI0pypw7bcyghoh7aupwb9x6JBAMKxsDsVqMV6+YfiZDu52yU6wrFk7Mz01TNpLwwmtbApFh2KAWAABg9CMwBQAAGDqVLE8Ylz9tSrGykZzLlkwZ2ijl6KdWq8pKc66/YvZXPnnFDctnGEcgxOzVpcumptvMkiQpG2fAqNNMHJM3rixX2UhO6Zhsg0EnhIjF42++v2ewq/I7R3eLCzKuWTZN2RikhTPGThlfOITY9+DBmq2HqpRVAACACxSBKQAAwNDZTYby4uyMdJuykZzx5Xll+RnndiB0ROn1mrmzyj5z5/JP3rzEZtQr2yMgOztl/uQx2mH9SLPTbJPL8oYwRNwpM8N2KqM8Vte8ftOhYGjQo5oWi2HxvPEZ1qFscdApJ9W6cPa4nKwUZSMJL76xtcPrV1YBAAAuUASmAAAAQ1eYmzahNEdZTZpOp5k9odioG2ISd15Qq1UlRVl33LDg4zcuPjuZ6U1XzdHrhm2gVZakCWV582aPUzaGJByNvbx6u98fUjYGolLJBblpy2aPVzaStmDG2KkThjJe2tDgeHfH4XhicFuvAgAAnL8ITAEAAIZIq1ZNGJM7aUKhsjEY11w+My3FMrxLyEcbWZayMuy3XTvvYzcsOgtr8ydOyC/Ly1DJw/ORplpNk8bkZaRblY2hOljVuGvviUgkpmwMJDXFfOWKaRlWs7KRhAyree60MbnZQxkvXfnaljaXV1kFAAC4cBGYAgAADFGqxVRWmGWxGJSNwcjLSxtfmDWMS8hVKpV2+OYrh4ssS1mZ9hsun3X1kjPdiHNAOp1mxewJ6mH6SAtz0qZPKFJWz0AgHFn5xpYhHP2k0ajHleYum1OubCRhannB+DG5Gs2gx0vr69tfXbc7FosrGwAAABcuAlMAAIAhGlOUNXNKibI6eEtnlxv1w7Yq32o1FhVmKKujgCxL+blpN1w+c3LJEE9PSt4N18xJt5rPfMRUr1GPK8meMD5f2Tgz2w6d3L6zIhod9JBpWqrl0iVTTIPcwyHFZFg0e1xJUaaykYR33t/X3OFhNT4AALioEJgCAAAMhUGrGVucXVqcpWwM3vIlk7PTbPIwrcrXalQm09nYKnQINBrVhLH5166YMdIL87Oy7FNL82T5TJ91c9LtsyYUG406ZePM+ELht9/bEwpHlY2BaDSq0sLMeZMGF9NPn1A0fWKxfvChvNPpe3XdniEEuwAAAOe1M32IBAAAuDhlpVonlubqhmPxe0qKeVJJ7jCuyh/NLBbDvJllsycWKxvD7ZZr5mrO+CPNz02bNa1UWR0O6/YcO1HVFI8PenYzNzv1hqtmJz9kmmIyLJ5TPqYkW9lIwutv76hqaOO4JwAAcLEhMAUAABiKgty0yeUFyupQXbpwssEwzGOMo5MsS4V56YvmjNeozjTN7N+cWWNzUq1nMrZrMejHF2VnZQ3loKQBuXzBZ1/eGI4MeshUq1WPLc6ZMS7Zo8bGFmaNL83V6wed7DudvpfX7gqEB73XKgAAwPmOwBQAAGDQzHpdeXF2YWG6sjFU8+aOLchMkYfpYPdRzmTSl4/JKczoM4jUajTawR9PpGAwaK9YMFmWhv64m51umz6hUK0e+lfo3+qtB48fb0oMfn4zO9N+yeLJySTOBo160dzxE4e0B+s77+2rbmofwgwsAADA+W6knv8AAAAuYDkZtqnjCoZw5nhfTCb9willuuH7goP1zxfXf/wbf/nMf//1Gz944r4Hnjz1+tEvX3jo0bcfeXz1I4+vfuOtHRs2Hmpudp1hiCbLUna6fUJZn0c/5eSmZGfbldXBu/6K2SrVEB93VbI8pihrwdyhHEmfJE8g9NTKDyKD3yHUZNJNLs8vLxh4/9yJpbkzJhQZhzS8/Pq63f4g46UAAOBiNMQnSAAAgItZQW769CmDO3hnQCsWTRqWHVGHxu8Lnahu3rLv+LvbD6/ZeujU65V1ux9/bePf/73h7//e8LPH3vz+n1761Hf/+qlv/OUXf3jlWEXDEKYjO+Xnpc6f02cWqdWohyWMLinJnD22cGir8lMtxkmluSN9fNbqbQcrKwc9ZCpJUmFe+oqFk5SN06lledrE4nFjcpSNJLy9etfRmuZYPK5sAAAAXAQITAEAAAbHZjKML87OyLAqG2dm4sSCgvRztirfbjEadNpoLB6KRIPdXr5g2OULOL1+p9ff0uFuaHWeqG3Zcbj6+TXbv/DA47/4/SvKL5QcjUadlWrNtJmVjWGlVquWzx0viaF8pDmZKXOnjVFWh5svGH591Y4hTOzabKa508eMzc1QNroZk5cxc1KxzWZSNpLwwtvb3L6AsgoAAHBxIDAFAAAYnNwM+/QJRbI8zM9RWq168fSxWvUwTFYOgUolS0mPYsbicW8gVN/c8fw723/w4HPKdnLMRl12qk1ZHW633rTAmPSB8qdoVKrivPSJE4btUK9+vPrBnpYWl7I6EFmW8nNS50wtVTY+pFap5s0YO3NqyRAi+Dff3nm4uikaY7wUAABcpIb5QR8AAODCppLlspLs+XPGKRvD4aZr5+nP3ar8IfAFw//esPf5lRuUjSQY9drUIQ0/DorZbFg0edCDolmp1rmTSrTasxFet3l8T/9r3WBX5QshsjLtSxdMHJvd+8lj2SmWSWW5qSlDmeFduWa7y+tXVgEAAC4aBKYAAACDYDcbxuZnjtBmo4UFaVNLclXDPbs6ooLhyD9eWa+sJsFiMeRkpSirI+CmK+coSwPJTLfOGvn1+J0SicRL7+1uaXErGwNRqeTCnLQrF01RNoQQQsyeWjpnelnyU8OnvP7WjqOMlwIAgIvb+fQ4DgAAcM5lpFonluUpq8NEluUF08eq1efZE1ptq7OiokFZHYgsSUM+wn5QliyekJ82iLX/eo26JC+jqKi/7UGHV4fP/49n1iqrSSguyvzspy4365V7DuSn2+dOKc3JHkoe/fI7O50exksBAMBF7Ww8pAIAAFwYVLI8pihrwbw+j3c/c1deOmNYDog/m2KJ+MnqFmV11NBo1FfMm6ys9i0rzbpoetnZCXM7JRKJl97bNYSdTFUq2WDQziwvUtTHFmdPGpc/hN1LX3tz+9EaxksBAMDF7uw9CAIAAJzv0m2mqWPy1GqVsjF8cnNTZpQOJeo6t4Zwznt2dsrkSYXK6si4+rIZylLfMtLt82aPYCbeK5c/8NhT7yqryVm6YGL3s8JSzcb5M8rGjR3KHPSqjftdjJcCAICLHoEpAABAsnKzUufNGKusDitJkhbPHHt+bWM6NJIkyWdrinPy5KLxuZnKam8sBv2U0ty0NIuyMcISQry0bvcQhkyFEBPG5I4vzDr1xynlBfOmlQ0hc9+y5ejhqsZwNKZsAAAAXGTO0kMqAADA+U6rVpXkpY8fn69sDLdP3n2J1WhQVnEGZFm6aslUZbU3KVbj1PKCwR+VNAzcgeDfn3xHWU1CWUn20vkTOv/bYtDNmlwyvnwov6UvrtrW1uFRVgEAAC4+BKYAAABJSTEbywuzz0KUJknSnPJC+Sz8TcNEkqTp00qV1YG0tbkrKhqV1RFz/dVzlKUeZEkqLcq65spZysZZkUgkXlm/t7nZqWwMxG43zZ5cMj4/SwgxrjBrennhEH53Nm8+svtYbTASVTYAAAAuPgSmAAAAScnOSlkwe5yyOjKWzZsgnz+r8ksyU7OyBnEMfadIJBoIhJTVEZOdk7J8SpmyejqrUT+xMFtZPYs8geCjTw1lyLQwL336pGKjVjN/1rh5cwf9W5pIJF5es6PV4VY2AAAALkrnzYM4AADAOaRTq0vz0svLh3KQzhDcctMCm1GvrI60wY8ldk5lfuSKucpqEhJCJBKDPipqyGRJWjZ/Yv/fYorNNGNSsbJ6FsXi8dc37m9ocCgbA8nLS1s6b/yls8fPmzLoUV8hxKYtR/ZUMF4KAADQhcAUAABgYJmp1oXThnLcUzQai8fjymoS5k4oHsLC6iFLtZkMOq2yOhCVLM8Yk/+pj1+ibCTB7Qk0NHUoqyNGlqVbblqQaTMrGx/SqFTjirKXLpmkbJxdbn/g8WfWDiFKnjK+8CufvnrenEGPl8Zi8dfe3dXSzngpAABAFwJTAACAAUhCZKRbZ00f9OxeNBp7c/Wuw0frlI0krFgwUTqLiWmK3WwwDCIwlSRJr9UsmTLmtz/8lLKXnEAw7HD5lNWRpJKl+ZPHKKsfspr0U8qGclbS8IrG4m9tOVhXN+gh08xMW3FxprKahM1bj+45VhsIR5QNAACAixWBKQAAwAAMOs3Ygsy8vDRlYyDbd1Y+/+bWipqWWGzQQ6Y3Xj/PbjQoq+eUJIRalvVajdVsGJuX8c2PXv7QLz83hN1LhRCJhHD7As0Ol7IxktRq1UdvWaySe4mhJSGyMuxXXTJd2TgXXF7/U/96X1kdGZFI7I33dze1ndUfBAAAwChHYAoAADCAVJt5zqQSZTUJR0801jS1b9xypLauTdlLwvyJQ/lLh0ZWyXqt2qjXGvVai1Fvtxi7v1Ktpux0W1Fu+ryJJXdfOe+P3737lb/f98m7L5F7Cx+TEQiETta1NTk9ysZIkiRp3Ljc0px0ZUMInVYzNj+joKCX1tkXicU37K3w+8/GiVhbth7dc5TxUgAAgNMQmAIAAPRHkqTMNOus6X0u5e5LKBQ53tDa7vYdPl4/tA0iL1s85aytys9It127ZNo91y6659pF3/7k1Q9+9bZffOP2U68/3v/xVf/47qonv/vY777431+/af78cpXqjB4jW9tcBw/XKKsjT6NW3bhiprIqhN1iXDR90Lt/jpBEItHQ7nr6+XXKxnALhSJvfbC3sdWpbAAAAFzczuhJFwAA4IJn1munlObl5qYqGwPZtefE0cqGWDx+stnR2OqMRmPKKwZy7TWzU0xGZXVkZGfbb79l0de+eO3Xvnjt7bcuuvSSqcuWTj71mj27TK/XKO8ZqkQi0dTqOlhZr2yMPLVadcmyqQbtad+LJElZ6bZl5/q4p+5C4eir6/Z4PAFlY1ht3X6M3UsBAAB6IjAFAADoT6rNPH/GWGU1CRUnmxpbnEKISCy2Ycvhuvp25RVJWDCkrQBGOa8veLCivrKhVdkYeZIkZWfZFp9+9JNJr505rsBuN3UvnlvxRKK+zfnMC+uVjeETDIZXb9jf2NKhbAAAAFz0CEwBAAD6JMtSdoZ91oxBr8cPBMLH61vbPV2nwB+qbGjtGMp+nZcvnaqWL6gHtkQiceJk8zsf7FM2zhaNRr1swUTVh5+qJESqzbxs/kTldedaMBR5Y8Nep7PrV2jYbd1+bM/RGj/jpQAAAD1cUM/fAAAAw8us100ry7PZBr0ufs++qiOV9bF4vPOP1S2O+uaOSCSqvG4gV10xIz9tKMfQj1oeT2DHvqp9x8/BevxOWo36skumnfpU1WrV2ILMBfPKldeda/FEor7V+fxLG5WN4eD3h97ZfLCe8VIAAIDeEJgCAAD0yWYxzppSqqwmobKmuaH5P2lUJBbbuOVwQ+NQ8qklM0ddljdk0Whs3+GaF9/aGokNekfXYaTTqC+ZO6Hzv80G3dzJQ/kRnwX+YPitTfvbHUOZTe7fth0Ve47U+EOMlwIAAPSCwBQAAKB3KlnKybDPnD7o9fheX/B4XWu7x9+9eLCyvt056ORLkqTrrpilUamUjfNQIpGorW9/dc3O441tyt7ZpdNpLl8+zaTXypKUlWa9YsU05RWjQzyRqGvp+Ncrm5SNM+P1BdduOVTX7FA2AAAAIASBKQAAQJ9Met30sflWq0HZGMj+A9VHKv6zHr9TTUtHTaMjHB70qvzJkwoL0u3K6vkmkUi0tXveXrfvzfXnbPfSU1QqeUxp9uzyIp1WPa2sIDc3VXnFqOELhNZsOdja6lI2zsD2nZV7jjJeCgAA0CcCUwAAgF5IQqTYTAtnj1M2knCitqW+x/heJBbbsPlwU7d1+kmSJOl8X5XfmZa+smr7P15cd24X459i0GuvWjYtM8V6+ZIpyt5oEk8kapsdK1/bomwMlccTeH/b4dqmdmUDAAAAHyIwBQAA6IVapSrJy1gwb7yyMRC321/ZYz1+p8PH6zvcgz70XJalay6boVWfr6vyT6Wlj/7rfacvoGyfIzqd5pJlU26+bNaSRROVvVHG6w+9u/XQEKL2Xu3YXbnncDXjpQAAAP0gMAUAAOiFyaCdVpavrCbh4OHaw8fqFOvxOzW0u5paXZHI4EYsJUkaPz6/MCNF2TgfxGLxuvr2V1btGFVpaSe7zfTFT12hrI4+8USiptnx8hvblI3Bc7v9H2w/WsN4KQAAQL8ITAEAAJQkIexW06K5Q1kIf7KhraGl92FAfziyY/dxR8egj35SyfLSWUN5M+dWJBI7cqz+H/9a9+i/3jsLaanXG4zHE8rqBcHjD763/UhDg3Kfh8Hasef4LsZLAQAABkJgCgAAoKRWqYpz0qZNLVE2BuL3h2qbHB3eXtbjd9q+70SbY/CBqUq+csV0nVqtbIxioVBk0/ajDz/9zvOrtp2FtFQIsWbdPq8vqKwOn3A4Wlff3tTsVDZGXjyeqG5sf+WtMxoyDQTCm/dU1jS2KRsAAAA4HYEpAACAklGvnT6uUFlNwvETTUePN4SjfS66P9ncXtfkiESiyka/ZFkaOza3OGv0HubeXSKRcDp9r7+z67ePvrl668GzdsrTM69vOlrZEIv1shnCsGhscqxZu+fAoWpl46zw+APrdh6rrRt63Hn4WN3BynrGSwEAAAZEYAoAAHAaSQibxbhk/qCPexJCHDvZdKKmRVntJhCObN91vKNj0Ec/qdXykvNkVX40Ft93sPoXj7x+uKZJ2RtJvlD43XX7/IGQsjFMTtS07D9Sq6yeLbF4orqx7bXVO5WN5AQC4Q+2Hq6sblY2AAAA0AOBKQAAwGnUKlVJTvrkSUXKxkC83mBVXWub26tsnG7XwSqHa4BretKo1Zcvn6bXnA+r8hMinkgEwudgkvH97UccHb5EYvh3MnW5/Qcr6utae9+d9uxw+wI7D59UVpPT3OI8crLJdVb2RgAAADjfEZgCAACcxqDXzpsy6N1LhRANjY7mZqdZr0s1G/t5ef1BjzcYjw9u5bgsS2NKs4qz0pSN0UejUU2aUFCWm6FsjLyq5vade46HI8O/CcCJk83b9lSGooPbS2F4xeIJ/1Bj6I4Or9c7ghu8AgAAXEgITAEAAP5DkqQ0m2nF4snKRhKMRt2SeeX33rGi/9edNyxMSzEPYQhSo1YtnT2UjQKSUXm88cW3tv3jxQ9OvV54fYvDOehJ2E4mg+6a5dPV8jl41HzrvT3BYFhZPTPRaKyqrvXY+bye3eny+fwEpgAAAEk5B0+xAAAAo5ZGJY8ryCotzVY2kpCfl3bDVXM+fdeKAV+lxVkq1aAfw7Ra9aVLJxtGZlX+voPVDz/1zk8fevXU6+d/fW3dpkND2xJUr9deunTKlLJ8ZWPk7a2sraltG+wAb/9aW937j9R2eP3KxvkjGIqEB3nUGAAAwEVr0E/qAAAAFzCDXrt45jhldXSQZbmoKLMkJ13ZGBmeQOiFN7ZW17bF44OehpVlKTc75WM3LDz7m666/MHV7+0JhYYzHDxZ17L7QJUQwh8Ie5jTBAAAuNARmAIAAHSRJCnValqycKKyMWrotOqRW5Xf096K2g82H/J6h3JSkE6nmTtr7JyJQ9kNdgiampyRaNfWpe9sPhga6l6fPfl8oaNVTSeb2oUQvkDI4zuXgWkoHG1pcSmrAAAAGFYEpgAAAF3UKnlcQVZOToqyMWrotJrliycZtBplY2RE4/E33ttz/GRz9MMsclDsVuPt181PMRuUjRFQU9MaDndNlda0OQ8cqonFhmdVfkOjY/e+qsDwJbBnIhgI19e3K6sAAAAYVgSmAAAAXfRazdI5Z29+cwhUKrkwP33M2VqVL4Q43tD61to9nqEOmc6cWnLp3LMxsRuORBIfHqQVjcVeW71zuLbsrGt27D1Wq6yeI/FEYri+LwAAAPSFwBQAAED8Zz3+ggnKxihj0GsvXzxFWR0x0Xh81cb9e/afPDW/OSg2q+m6y2flp9uVjRG2aV9lh9P3YYI6dB0d3gNHalucHmUDAAAAFy4CUwAAACGEUMvy+MKsrKyzHe0Nll6vXbJggs2oVzZGTFOH++W3t7s9QzkjXqNRTRiXd8sVc9QqlbI3klpc3o2bD8diQ9lJoLvahvZteypj8eFZ3Q8AAIDzAoEpAACAEEJoterl887G4vEzJMtSVqZ9WlmBsjGSNu8/vm1nZSg0lH08rRbjikWTxhdkKRsj7PW1u6Nnto1pJBI7Wd92pLpJ2QAAAMAFjcAUAABASJJItRiXLjoPAlMhhNGgXTrvrG4d4PYHn31t09B2MpVlqagg447r55+1s6o67a+qr29wnNrYdAgcDs+BwzVuf1DZAAAAwAWNwBQAAECoZHlCUU56ulXZGJX0Ou3MaSV209k4ff6UvRW1r63aGQiElY0kmIy6hXPKl88+qwdq+YLhN1fvjMeHHpjWNTm27T2urAIAAOBCR2AKAAAgtBr1ZQsnK6ujlSxLmem26WPP6qr8UDT2/JtbG5udQ5vZzEy3XXfZzHSLSdkYSWs2HRjy9qOBQPh4dfOJxjZlAwAAABc6AlMAAHCxk4RINRuXnCfr8TuZjLolc8/qwKYQoqbF8fwrG4c2ZKrVqqdOKLx2xXRlYySdbHZs3nJkaAlvY3PHph3HQpGosnF+ikRjsTPb0RUAAODiQWAKAAAudrIsTyrJTU01KxujmF6vnTalOMV8Vlflx+LxV9ftOXGyOT6ksc20VMsVS6dOKs5VNkZMKBr996odQ8pLRUu7e++RGmV1SGpqWoPBoaTMw6jD4/MGQsoqAAAAekNgCgAALnZqteryJVOV1dFNlqXMNOuMsYXKxghzeHx/f+69QDCibCRBpZLHluZcs2K6RqVS9kbMhv3HHR1eZXUgDodn+57jLS6PsjEkzS3OcPgcT6qGw9FoNKasAgAAoDcEpgAA4KLWuR5/6Xm1Hr+T2WRYdNZX5Qsh1u08un1HxdDWd1vMhgWzxs6bVKJsjBiXL7Dqnd3K6kCaWp2bdx6LDul77CkWjQ9tWwAAAACcEwSmAADgoibJ0tTSPJvNqGyMegaDduqkwlTz2X7nvlD44WffDQ1pZFKWpTHF2TdfNSfDevZOf1q5apuy1K9AIHyksvFwdaOyMQoEAqHaes6hAgAAGFmqBx54QAjxpydXKzsAAAAXAbVK9cU7Lx1bNuiNNRsbHU+/uP73T656adX2U6+31u5Zv/nwB5sOrd1woPtr286KQ0dq9x+s3rO/qvPl7PA2t7jq69sd7R673aRWD3qVuiRJ8ViioqJBcZL7mMLMawZ/ttLho3U7DlS5fAFlozftLm+q3jB5YqEsS8reQNRqlV6raWpxHjnZpOx9aN70srnTxiir/aqpbX136yFfb9t0Or2BWeVF+XlpykYfmpo7Xnxjy4ETDcqGEEatZvaU0mmTipWNftXVtb+37bDLm9Rn2z+DVjOlLH/61EGP6O7ad2L3oerghXKGFQAAwIhiwhQAAFzUUs3GpYuHsh6/rtHx/uZD2/ed6P7asPvYqs0H3li/V/Fa+e6Of7y68W8vfXDq9ZO/vfb//vTS//vTS9/97b8+ft9DO/YcH8IWk1aLYeGccmV15EVi8Sde3djS6lI2kpOTnXLV8mklWckmmGcoEov9++3tymrfmtvdm/YeV1YBAABw0SAwBQAAFy9JkqaX5ZuHdNZ8i9NzvKFVUYzHE6FI1B+OKF6eQKjd7WtzeU+9apocVQ1tVQ1tx2tb9h6uefn1bX5/L9OR/TMYdJMnFKZZzvaqfCFEfVvHk8+9P7SdTDUa9fTJJTdeMfusnf60ZsfhkydblNXetLa531t/oN3jUzYAAABw0SAwBQAAFy9JEtdeMlNZTUJDg2PnnuPeYFjZGKrN+yqD4UEfPS/LUkaqZWZ5kbIx8uKJxMq1O4+f6HNZff/sNuOcqaWTinOUjZHh9gf/8dx7ympvGlo63t6wjzOaAAAALmYEpgAA4OKVajIuGdJ6/IbmjgNHaocxVmtyevbtr45EBr0qPzXFfNmyacrqWeH2B3/18GtD+wwkSZo8sfDWa+eZdFplb2S8uflAVVWzsno6l9u/fWdlo2OIWw0AAADgwkBgCgAALl6zxhUajTplNQmtTm9lw3AeVh6Lx1e/vzcYGvTIqk6nGTcmuzT7LO0HqrD5YNX6DQeV1eTodZrpE4sWTS9TNkaGxx/88+Or2ts9ysaHfL7gu+v2P/nqxlh8SBnw6OYPhUOc+AQAAJAcAlMAAHDxuuGK2cpSEhoaHNt2VvgHH272b9uhqvDgIy1JklKspmnjCpWNsyIcjf7y0TeU1aSVFmdduXxaps2sbIyAeCKxZsfhT9738Ff+5+9/ePgNxetXf/j3Nx548hePv9ni7DNRPa95guHA4H+7AAAALk4EpgAA4CKVNtT1+E2tzgNHh3M9fqdmp2f3nqpodCir8hfOG6+sDlKLw+0LDPrUKSFEZWPrHx56XVlNjlqtmjyuYMGMscrGyAiGI5V1Le/vPvaP1zcqXv9ctXXTvuMdbt+w/1iHVzAcbWwbyo4BiURilH9rAAAAoweBKQAAuEjNmVCs02mU1SS0ubyV9a3K6hmLJxJvrd0dCg366CetVjOmKHNMTrqyMRiBUCQSG3RWK4SIxxPPr9lRUdGobCSnID/9koWT8tPsysbISCQSkWjMFwwrXv5QeGjf/lkWi8f8waHk2gAAAEgegSkAALhI3XTVHGUpCTU1rWs/OBAID/N6/E7bD1VFBj9hKkkixWaaNq5A2RiUREIMdQDR4fH97m9DXJivUsmzppZetmSKsjFIPl8oPvJ7jwbCEV9w0D/6oyca/IFB39W7hGBQFAAAYKQRmAIAgIuRLImhrcdvaHXuPFg1QpFVi9v33rr9Q8hM01ItC85sVX4oGo3F48pqcuKJxPoDla++tk3ZSE56mmXu1NLS7DOakK2ubw2HR3yPzkA44hv83rWxaPzcppzV1a3NzU5lFQAAAH0gMAUAABcjrUqtVquU1YG0tLg+2Hy4tm2ksqdEIvHkyxvC4UGvytfpNLlZKVaDXtlIWpvHP4Qo8JRQOPrrp1a1trqVjSRIkjSmKGvK+DOakG1pd0dHfk19Qoj6BkdtbZuycbb4w5Gawf/6+QOh4OC3egAAALhoEZgCAICLkSwP+ikoFIrs3H/i9fd3j+i04OG65if++d4QhkwlSUhCCCE83kB9fbuy3a8PNhw8fmKIm5Ce0tLh/vL3/j60zLSoMGPqpGKNqivCbm1zt7cP4rT69nbv7oq6wFnJBE/WtlRWDe6zqqxt9g9+IX9fgqFIR4dPWe1Xc6urw+lVVgEAANAH1QMPPCCE+NOTq5UdAACAC1csHi/LSisry1U2ehMORw8drn3kyTV/W/l+u8evbA+3bYdOttc7MlKtmZlJHYXk8QRef2vHHx5fVe9wCSGaWl1bdx23GXRjx+QoL+1NY6PjyZfW7zh4MjrUJfmdEkK0Or1r1u2TI/Gc7FSTSae8om9Op2/jtqO7D1fHEwkhxLGqxkOHa/OzUnJzUpWX9ub3f319097KUHTEl+QLIZyegFpWlRdn22xGZa83W7cde/btLa3Dl1f6faHa6laTTmsxGw0GrbJ9upqa1o2bjrz5/p59lXXhwafwAAAAFyepc0Si/LL7lB0AAIALnSTEhPwsIYTFpC/NyxBCRKKxqvq2QLfF6cFwtN7hOjthnEKGxZRhM3cuWi/KSTvZoFwJHo3FWlw+pz+gqHeyGw25qVaryZCbYddp1cq2EKFwtKHVeaSu2enr/SsMmSRJFr0uP82mVslZabZ0u1l5hRBCiA63v6ap3RMINTs94d4W1GfZLWlmY35WaprNpOwJIYRod3qP1DQ1dLijsTNKewcrw2qaUpqXlWpVNj5UVd/m9gWanB6nL9CZAo+c/FSb1XjabgwuX7DF7Y309pECAABgQASmAAAAAAAAANBl0Lt3AQAAAAAAAMCFisAUAAAAAAAAALoQmAIAAAAAAABAF/YwBQAAFym16j//chyLJzofis4XsiTJsqSsnoFEQsTj8YQQkhCyLCcSiaEdVSRLkiRJsfhZPYLpYiBLklqlUqkkSZLUKlkIKR6Pd37O8XgiGot3/vi6kyRJliRpOH9NxFk+XAsAAOCcIDAFAAAXI5UsL54ypvO/E4lEncMdjEQU1yTiiXA4Gk8kRCIRjcVjsXgkFovF4v0nibIkmYw6k1Eny4NbyhMKRjq/stcX7P98c1mSUi2mSSU5ysYZaHG4q5sd/nDEqNWOL8oKRmPuQPDUdxoKRZxu/4AxqCxJBen29FRLo9PTWUkkEuFQ1OMLhqPR7ldqNSqr2ajVqrsXBxSLxqPRWDyRCIcjgXCkR0I4AINWk5JiVlZ7SCQSsWg8Eo2JRCIWj4cjsXA02v/fpVGpjAatQa+Vu6Xwg9LQ3KEsCSGEkIRQq1UWoz47zTYuPzMnw27QaQry0rUadZvD3dTqEkK0tLtrmh1NHW6PPxgMRUKRaOcTvs2oL85Os1uMyi96BtbtrVCWAAAALjgEpgAA4GJk1Gp3v/mgsno6vz908FCt3x8Mh6NNLc7Glo6TTe31rc6WDo/XHwxHe880U83GT92y5I4bFtrtJmWvX1u3HQ0GI0KI3z7+1tG6ln5iWbUsz55Y/MTvvqRsnIEXXtn01+ffq23tKEy3/+J7d8+YXNy9u2Nn5bd+8WxTu6t7sSetRv3Jq+bf9/WbTlXC4eiOnZUPPbVm27Hq7lfOnFD0gy/dNGFCQffigJqanDW1LYFAeP3WI29s2u/w+JRX9E2WpGvmTfr1jz+lbPQQDkfr69traluj0Vibw3P4eMP+43V1LU6PP9hXZDylJPeOq+dfsmxKWppF2UvOhMv/u+dPXJakFItx5vjC61bMuOrymYquQlube9eeExt3Htt68ERjmysYjkwpzfv6p65asnCC8tIzwP81AACAi8EQ/w0cAADggmc06ubMLlu2dPLll03/+EeXf/u/bv7Lzz77xK+/eP9nr180rcxuMfa62tli1BflZww2LRVCzJtbvmzp5GVLJ1uMemXvdNF4vNnVNcI5XJxufyCknLE9ZfasMoNRq6wmQatVl5RkpdiUn0Z6unWwaakQIjvbPnfOuGVLJ48tzdYNcjpVkqRxxUnN5Ha+52VLJ196ybQ7blv8wHduf+Sn9/7X3VdMLM7RaXr/S8ePyZ0/d9yQ09JeyZKUl5nypdsv+dODnxkwLe38SK+4bPoPv3P7r7/70flTSpXt4RDt4x8JAAAALjAEpgAAAINgt5uuv2b2g9+563O3rciw97K+O8VqtJoMyupg9JrDjjSvPxiOnLZqfjRLS7HotRpltX+SKCnKVBaTk5Zmueu2xf/7lZvmTy7tKzMdXpIk5abbv/WJK+++c5myN5Dx5fnTppQIIeLxeDzR+0js0NTWtStLAAAAFyICUwAAgEFLTTXffPWcO66eb9QPZe6yf3azYcDMNJE4j8f9VLKkVauU1cGw20yD3f/0zM2YWvKFuy+bM7G4+3FhI8Rs0H382gVXXzlL2UhCc7Ozvr5dCOHxBb3+kLJ9Bo4cqVWWAAAALkQj/rQHAABwvojF4vUNjoZGR3OL0+XyuVw+rzeovOhDqanmSxZOnDepRNnog6PDW9/gSOZlt5oGyktFNBJranIqq2cgFh/gMCu9Rj1gjJsko06bZetl9bo/EGpqdvb8QHq+2h2eyHDkxfF4vOP0n0tTs9Pl9gcCYeWlQgghZk4rvf26+QUZKYq6waDrNcD1+YKdv0g9Xw6Hp6HxP39v949elqWxeRk3XjuvW00IIeLxhN8f6vmlFNccrqjff6RGCBEIRYKh3r8RAAAA9INDnwAAwMWo10OfnC7f9376nCxJFrMhLztFCGE2G6ZMLtJrNak2U1qqRX36XGQoFHnm35t++/hboW6L2aeX5X/9nqsXzivvfqUQ4tGn391z4KSi2KsTdS1VzY7+48sUq/HzH1kxbeppca1KkjoXjBv02sx0m8Fw2vRrOBxta3e7vYF4IhGJxRXnFz323HvvbzsSicV6PfRJCPGV7/593Z5jfR111annoU9CiMamjp/+/uVV2w+dqlgMutuvnPvtr9zY/TIhxLadFa++td3pDSjqPXm8gYM1TR5/n3F2TyqV/Lv77rri8hndix5v4MVXNu84UHWqYjLoSouysjLtkycU5GTaTSblfrINDY6Hnn5n5Zrt3X9AD3z91ruuX3DadUJ4vcFV7+1pbuk91/YFwnUNbbF41xd5Z8fhU19Op1X/152Xf/oTl3a7XESiseqa1h17Tzgc7u51IcT8+eNVkqTVqHUadSgUWfnWtufe3BKNx+0mwx3Xzl++aFL3izUqWa1SSUKk2s2pKWbFr7TPF2xscXYOLwfCEcWv4JYtR37/7Dun1wAAAC5ABKYAAOBi1Gtg2tTqWnbX/ymKalnOSbVeMm/iHTcuHFOarei+t/7ALx95/Xhj26lKX4HpV3/4xOr1+xXF4WXQajJtZiHExDF5X7j7svHj87t3a2vbnlr5wfvbDkdjcacv4Otj9vAcBqb/fmv7rx59o8XlVdSHRa+BabvD85PfvPjGlgPdi52p4viinI/dsHDF4sk9z+96/t+bfvv42x1e/6lKr4Hpjh0VP/zLK8dqmhX1AdnMhhf/+PWCgvRTlVgsXnG88U+Pv71m++HTLv2QQavJsJozUixqlVzV2NbPZ2gz6q0GvSxLt18975br5qWmnjbqu2vX8V8/+kZrh0cIUdfuUqTqAAAAFwmW5AMAAPQnGo/XtjlfX7939bp9yp4QJqPObjEqq+dIIBypbu2obu1o7HCHwsoj7yPRaKvLW93aUe9w9ZWWolMkFt9/ov7Pz7z7zge9ZNwZKZasFKuyOkwkSaSYjd3TUiGE2+N/+c1tfaWlnT/6mraOnRU1W4+c7CctFUK4/MHadmd1a4fD7YvFlHmoPxCqa3d1/haRlgIAgIsWgSkAAMDAOjz+3Udr3O7/DBXiglff2rFxT4XHo9wiwGzSW3os1R8ukpA6x4S7c3sDa7f+Z0QXAAAAI4rAFAAAYGDxRKKp1bn/YLWygfOHYr/OAcUTieZWZ9VJ5Zr6FKsppcc6/Z68/uCwnEwlhIjG4t13AAAAAMCIIjAFAABISiAYbm/3KKs4T0hCys87bZ17MiRJVqmUD8w+f8jrG/i8qfpGRyA4PFsfmI36BVPGKKsAAAAYGcrnPwAAAPQkSZJRr7XblWulw+Gof5hCMYwoSRLjxuUqq/2SJMli1qedfiySEKLd6Wnv6G+f0GFntxpvvmpuUXaasgEAAIARQGAKAAAwAEmS0qymJbPHT5pQ0L0ei8Ub21wNbc7uxfNdLJ5IJBLK6kXJZjJMLMvLzk5R1NtdvrZ+D1YadjqdZs7MMfd+ZPnUsQXaQW4sMCheX5CzngAAAAhMAQAA+iQJYdBqxuRl3HL57I/euDAt7bRhQ4fDU3GyyeU/bXW2yaAz6rXdK52yUqylOem9vnJTbTq1WnnDOeIJ9L7zZla6raTHO1e8SrLTUlOU85jJM5v0RdlpPb9s5yvdalL3WB0/ElSybDMZSnPTr1w0+fKFkxVdl8t3sr7N6VOeBNWT1WIszErt+Y10vgoyUoxajfIeIRJCKH6jOlnMhuuvnP2tT1993bLppbnpWtWIxKaNzc5IpJefPgAAwEVF6pwgKL/sPmUHAADgwmXUane/+aCi6PYGfvnI690rkiRZDLqJJbkL5oxLPX1pdjQa37z96O8ff3v/ifru9euWTvvKx68oKcnqXhRC7NhV2djcoSh28viCR6ubV23Y5/T6h2W4c3p54f2fv37a1JLuxRNVTX98YvWbG/Z1L/bq7z+7d/HsckVxx67K5lZXvN/xQ1mWxxRljR+f373Y2NTx09+/vGr7fw55txh0t18599tfubH7ZUKIuvr2w0frgqHetzhodrjf3XTw4ImGUCSq7CVBo1YdePvniqLPF3xjzS7FT1CjVqVZTIXZadMmFxUWZHRvCSG2bD/2u8ff3n2spnvxga/fetf1C7pXhBAnq1sqjzcG+vh2QuHo3iM1L7+3q2c8bTbqnv/tV8rG5CjqnVwu3webD2/dd3z/0draJoevj68/oM/ctOSeO5ZnZNi6Fx/++6rHXt3gSiIOBgAAuIARmAIAgItRr4HpoNTWtf39ufdeemdnKHpaftdXYNo/rzf4uW8/sqeyblgWRI9EYDpkyQemA3rx1S0PP7+2ptmhbCSh18B0sFrb3E+t/OCZNzZ7AqHu9V4D0wE1Nztv+dLveq7u16hVty6f+d2v32ww9DKq3Mnl9u/YVbl9/4mK6uaDlfUdXr/yioEQmAIAAPTlbCxrAgAAuMA0NTtffnv7u1sOKdLSITOb9YXZaT0PZEd3Y4qyUmwmZfVsaW5xvvLW9rc37FekpUOWlWXPtJklSVLUo9HYu9sPv7ZmZyDQ5/SozWq8dPnUL3/qyvs+c80nblo8f8oYq1GvvAgAAABDwkM5AADAoB2urH9p1fYWp0fZOAPZ6TaVrMzOMEpEo7Hd+0++vGZHdVO7sncGTHptzx95Qog2t+/hZ95d+frWuro2Zbsbi8UwYULBp+9c/l/3XHXnNfMnluRoRmZvUwAAgIsKgSkAAMCg2azG3OxUlcyj1MUikRCpKeai/HS95mwcz5VIJBraXQ89+87D/3z3jTW7+o9N9XrtjKkln71rxRfvumzJzHEmXZ8L+QEAAJAMnvIBAAAGrbw051O3LJ1eXph8ZtrU1FF5vLGfl8s9PCc+nb88nsDJky09P5lTr8ZGRzg8PHsgDJZGo5oxpeSe25YtnDE2yczU5fJ3nvvU6+vQ4dq16/Y3dXj6+pknEol2t++ld3f+7rG3Hnr6nddX7+w/NrXZTCuWTP7sHSsWzxyX5DsEAABArzj0CQAAXIx6PfTJHwi/+vZ2SZJ0WrXdYtRo1LlZKSkpZru9l30zfb7gxm1H//HS+j1Ha7qf1NTXoU+PPffenkPVimJ3J6qbTzS2j9pDnzZsOdzQ7Iz3+/bUatWCmePy8lK7F5M/9Gn7rsrX1ux09n3ikMcTOHyyscMz6AOO+jr0KRiK7N5zorqhTQghy7LZqLOY9Kl2c35eus1mVFwshIhEott2H3/k2bXbD1Z1/0n1eujT+o2H1mw84OzjOKZwKNrY6jxW1xyP9xWZ/odalvPS7TMnl0yfVDStvLC4KLOv86Aikdj2PccffuadrftPKHun49AnAACAvhCYAgCAi5FBo9nz1k8VxZZ2982f/bUkCZ1WYzMbNBp1doY9LdVSkp8+ZVzB9NPzx87M9I13dj/y3Nra1o5Txb4C06/+8InV6/criiNkJALT+3/8zKa9lZFoTFHvzqDXPvDlmxcvnti9mHxg+u+3tv/q0TdaepwaPyx6DUw7nN7fP/TGmm2HhBCyLJkNOrNJn2IzF+anl5fkzJ02pqgwQ3FLIBBe+fqWvz3/XnO3HWx7DUz/+fy6R15c1+RwK+pDJktSqtU0dWzB1AmFc6eWThxf0GtsGgiEn3px/cPPvusL9XlmFIEpAABAP5JdRAYAAHAh6XWQMx5PtHl8rW5fXZvz4MnGPRW1b2/a/+wbm//y9DuPPLt209YjiutNJv2U8oJxxdmK+gXJ7Q20e3xt/b7aPT73kMY/z6F4ItH55ltc3hNN7fuO16/bdfSZ1zf9+ek1jzzz7rZdlYrrDQbttAlF5+SHHk8k2lze93YeeezFD/7wxKp//GvdoSO1youEMBi0xXnp2alWZQMAAADJITAFAAAXo4FXQX8onkg4vP6NeyuefmXj0WP1im5mhq0gL717xesN+gOh7pWLRzyeaGj+z7Dt6KdWq7JOH7HsFIsnGttdb67f+9Jb2xoaHYpuaXHW2DG5yW9fO7wSiYTbH9h6sOqJl9f/7dm1L/x7k/IKIXIy7LlZKcoqAAAAknNunvMAAADOL8Fw9EBl/dZdFYq6zWZMTz9tlM/jDXh9we6Vi0c8kXC6fMrqKCZLktGoU1Y/5A9Fdh+p3r5bOWRqNutz0m3n9jD6RCLR4fW/t/3IQ8+sPXRYOWdqMuosJoOiCAAAgCQRmAIAACTF4w+cbGhXFNVqlVZ72onksXg8lsQxPjgvON3+uiblhKkQQqtRaTUqZfWsC4Qj9e3OjTuPKRsAAAA4AwSmAAAASYnHE5FYf0cejR7BYPj8mvQctRKJRCzWy3a3o0pNcy+RLgAAAIaMwBQAACApOq0m1WJUVkelYCjidJ9nhy+dBS7XoD8TjVpl0J/LpffJiI76SBcAAOD8QmAKAAAwMFmSCrPTFs4ap2yMSvHzYS7yLEskEj3P7FKpVCl2s6J4iixJBdlpk8cVKBtCeAIhz6g52isn9bRddIUQHl/Q7Q0oigAAAEgSgSkAAMAA1LJclpfxkavnTp1cpGg5nb6WFpeiiFEoIYTT6VUUtVp1SUmWRtXLbqQ6tXr6uMK7b1w0ZZLyh97e7qlv6ghFoor6cJElqSDNXpKVplWftj1uT7Ik6dTqyxZPVtRb2l1NrU5FEQAAAEkiMAUAAFCSJSnFZCjOTJ1ZVnDT0hn//ZlrH/jmbVcun2YwKE9Ub2zqOFndoij2amJRztKpZUm+VPLwP6RFIrHIiGV8wyIr3TZ/cmnPT6PX17jcDJ1mgDxxQLIsZWfYl88cp1GpZEky63VFGSmTinKuWzT125+99v6v3Lh80SSzWa+4q7Kq6djxhu4Vvz8UDis/29zs1HkTS3q+815fU4pzO++SJKkgM+XB79z5f/99+6/v/9gXbluxYkZ5UWaqtkeqazXqL5s78b5PXzN2TNe9nUKhyIn6tro2AlMAAIAhkhKJhBCi/LL7lB0AAIALl0alOrDq54piIBhe88F+q80oSZJOrdKq1Xqt2mIy2O0mi8WguLjTW2v3/Pzh1xod/xkynV6W//V7rl44r/y064RobOrw+oKKYl9u+9ofgqGIspq0wqzUL95xyS03zO9e3Laz4vePv73jSHX3Yq/+/rN7F89Wvv9bvvDbw8cb4omEot6dVqP+5FXz7/v6Td2LjU0dP/39y6u2HzpVMem0t1wx+3tfv6X7ZUIIjyfQ1u5OckfOZ1/a8Pr6vS5/sh+pSiX/7r67rrh8hqIeicRq6lobWp3xREKjUum1ao1abTUb0lItPaNSIUQwGPnnyxv++uxal/8/a94/fv2ie+9ckZVl736ly+VzdHiT/HbWvLvn9/96VwihVqk+ee2Cb3/tps5zxjo6vB0un9sb6PD4qmtaW1pdLrdPo1HnZKWMKckuK8rKTLcp3ueBQzV/fGLV+zuPdi/29Jmbltxzx/KMDFv34sN/X/XYqxtcPpbzAwCAi9rwDy8AAACcp/Q67VXLpy2fN2HZ3PHzZ46dObVk4viCgoL0vtLSA4dqXlm1vcXpUTZ6k5OdMnZMTpIveWQmTMNnMGHqD4X7T0uTF4xEOnrbYdNiMZQUZ/X8NHp9qdRyLD4M70ejUY0pyV4yd/yyeRMWzh43c2rplImFRYUZvaalQoh9B0++t+mgO3BaUBsMhHp+tjabKflvJxAId94ly9KksvxT/52WZikrzZ45tWTFgokfuW7+p+9a8eV7rvrCJy6/66ZFKxZOKi3OUrxPh8PzwdYje4/Wdi8CAABgUIb/WRwAAOA8JUlCq012lffBI7UPP/3OtgNVsfhpI4T+QDgY6gq/LjqJRCCJwdhYPBGOKuPFwYpE450rpc6misqGlW9uO3C8ftj/at+HR0hJQuh0vfwSyrJssRgyM2z5eWm5Oal2u0mjUS7SD4Uim3Yce2PdHicjogAAAGeAwBQAAGBw2tvdz7+88cG//HvD3gp/j2zU4w+eCr+GZsfOynhy67gHpcPtczh9yuqwiscT9S0dympvwuGo15vsavphkUgkjlSetvHooHg8gbff3fOLv76+dvvhQFgZCjs6vMnvt9C/WDy+ZVeFspoEjyfw1rt7Hnth3cnGtmHPcwEAAC4qBKYAAABJiUSixyoaHnv63f/5+XN/evbdPUdrep2mdPoC7jMLTJ1O77AHXsFguLrR0Zzc7gFDlhAi2CNM7JXD4a04g/hSCOENhiKxmLLaj4Sorm9VFgfidPo+2HDo4cdWffdnz/7i729sOXDC09uuqbVNjnanV1kdDP+HvzOxWPzNzQe+/7PnPthwUHlR305UNf/p72//+Z/vHK1pSnLXVAAAAPSFQ58AAMDFSCVJn7tlWZLjkLF4whMItnt8gWDE5fJ5/MFwtM+oTpKkktz0aWX5eZl2vU6rbCehqqbl3xv3nknslWI2LpxcOqEsTwiRYjeZjfq9R2re33n0RHKJ4W2XzCrOTVcUH3t1g8M9wICqLElFmSm3Xj6ne9HjDXyw4+jhuubuRZNeN64wa2JpTk76aQclJe+l93ZVNQxulNJuNly1YHJ+VqosSRlp1vQ0SzyecLn9Dc2n/Rr4AqH6lo5wNNbh9bt8Qa834AuEfIFwP9sIaNXq8cXZsycWp1pNyl5yXly9varF0fnfkhAGnTbNbs7LSi3NSSvKScvPSTMatWazYeqU4lO3hMPRhgZHQ2P79r0nth44caym2RsIJf+BjM3PnDOxJCvNqlL9Z4Rix74TW46cTDL1BgAAuFARmAIAgIuU1ajveVBPrxJCxOLx5BNMWZK0GrVOo5YlSdlLQiQW8wVCyeZevVHJkl6r0arVQgi1WpZl2R8M+4NhxXarfTEbdBqVcn9Mtz+QzCFLGpXKbNB1r8QTiUAorIiYJSFUsqzTqjvf5BB4AqHooCZMhRBCGHVanUYtJKFRq9RqlRAiGotHwqf9GsTi8XAkGk+IWDyWzLfcSSXLBp2m5+eWJI8/GO3x01HJsl6r1mnUWq1GliWVSjaZ/nPEUzyeiISjoXDE6w/6A+Get/dPrZL1Go1aLUviP7+lwXAkGIkmn7oCAABckAhMAQAAAAAAAKALe5gCAAAAAAAAQBcCUwAAAAAAAADoQmAKAAAAAAAAAF0ITAEAAAAAAACgC4EpAAAAAAAAAHQhMAUAAAAAAACALgSmAAAAAAAAANCFwBQAAAAAAAAAuhCYAgAAAAAAAEAXAlMAAAAAAAAA6EJgCgAAAAAAAABdCEwBAAAAAAAAoAuBKQAAAAAAAAB0ITAFAAAAAAAAgC4EpgAAAAAAAADQhcAUAAAAAAAAALoQmAIAAAAAAABAFwJTAAAAAAAAAOhCYAoAAAAAAAAAXQhMAQAAAAAAAKALgSkAAAAAAAAAdCEwBQAAAAAAAIAuBKYAAAAAAAAA0IXAFAAAAAAAAAC6EJgCAAAAAAAAQBcCUwAAAAAAAADoQmAKAAAAAAAAAF0ITAEAAAAAAACgC4EpAAAAAAAAAHQhMAUAAAAAAACALgSmAAAAAAAAANCFwBQAAAAAAAAAuhCYAgAAAAAAAEAXAlMAAADg/7N33+GN3OedwKcPei8Ewd47l9u7tE3N6nKviRPHiZ1L4sRJLsnl7JTLpeecOMWOe5Et2ZJsda2kbdq+3EIue+8AQfQOTLs/sOKCQ2BQyO3v5+GjRzsDkiAwmPKd9/f+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AAAAAAAAAAC4BgJTAAAAAAAAAAAAAAAAuAYCUwAAAAAAAAAAAAAAALgGAlMAAAAAgBsCRRAcw2iSUMgotUJGkwSKouIHAQAAAAAAAG4zqCAICII0HvyyeA0AAAAAACgEhqEEhhM4RpI4SRJymrJoVQ3llspSU4lV98aJ3veujEQTjPjbwF0Ew1AcwwgcI3AcxzGaJlmWC4SiLMeLHwoAAOsLRREUFTAMwTABwwQcR1AUi0ZRHvY/AABQMAhMAQAAAACKgaEojmMEjtEkQVEkSeJmrarMpLNbDLWVlqaGsooKs1xOLT/+77/+y+ffOh+KJVb8FHAnwzCUwDACx0kSJwmCpgmTRmXRqcoshlKLrsSq27q5fnhk4Stff3FywS3+ZgAAWItUPIrj78ejhCCjebmc1+k5jYZVqSO2Uo6irS8+T7lh/wMAAAWDwBQAAAAAoAA4hqnktEol06kUJXp1iVHbUG1rqLVVVliMRrX40WkgML3T4RhK4vi1eJQkaIowaJRWnbrUpKsuN5fbTc1NZQaDeBs4d34EAlMAwFqhaCoYRXD8WjxK07xczmu1nFbLqlRRSwkrV4i/C0EgMAUAgOJAYAoAuJOgKCqjCK1KoVDQOH6tCzPLcsFQLByNJxhW/A0AALDerDr1U/s2PvPY9ooKs3idJAhM73SVJYauhgqzTl1aoq8oNdXXl1qtOvGDVoHAFABQsFQ8imMITgg4zuOEIJMJSiWvUnJqDatUxU3mpEp8eyYjCEwBAKA4EJgCAO4YOIaVGDU7OuoO7Wzb2FWr0chTy11LgROn+o+eH7oyMuMLRjno0wQAuJHKzLrPffD+Dz25c/m2TZ4gML3TffLJ3X/+20+Kl+YCgSkAoFCCXM5aLJxWy2p1rFab1OoTSpX4QfmBwBQAAIpT2Ik+AADcKjiGVZYYfusjB/7Pn3z0/vvaltNSBEEsZu0Hn9z5l3/woS985ECt3YzBJNQAgBspEksOjM1fujo5O+8Oh2Pi1eDuFQxF5xY8kUhcvAIAANYVq9MFNm1Z2r7b19wWKi0vOi0FAABQNKgwBXcbHMNMOlWpzSBesR76R+aSd8KgbzlF1tfYCi19yigaTSw4vbdDPZRZp/71p/f+ysf3iVekiceZV96++B8/fnvBHRCvAwCAdaVVyturS/fuaN6ysV6jkOl1SqVSJn7QSlBheqfTqxTttfZ9O1u7Oqr1GqVBr6IoQvygVaDC9EYTCIIxGIU13C7FOA6PRrBoVLxiPQhyOaPWrOXppWDJJBkMIBwnXgHuRozNFtixK2ayiFcUDipMAQCgOBCYgruNWk5/+MGtf/TbT4hXrIf9n/g/84s+8dLbT4PN/OP/+B2N+noNZtF6+6f/6Ruvnh2YFK+4uUgc39FR+09//qn0wtKMnE7ft3569Pm3zkM/UwDATYBjmEWraq8r27W1saujptSqU6uy7qYgML074BhWotfs6Kzbs72pttJq1Ks0GgVB4OLHvQ8C0xuNMxicTzzNk5R4Rd6IWFQ9NKDou4rF1r9mnG1oWNy5l6eKf3op8vk5w4mjWCgkXgHuRhCYAgDALbcOBWgA3FY4XvD4wzOzS4kEI163Bn5/ZHTcwbB3xl39OMOOjC/4fGFBEK/KH8vyHm9obsETuQ2u7VUKemtbdc60FEGQkhL9zo31lVajeAUAANwAHM87fMHDFwb+8j9/+Tdfe2lgcFb8CHDX4Xh+3uP/+ZHuP/6Hn/6vv3/uBz87MTHtEj8I3FFYuSLc0BRvaERIUrwOgFsBTTJkIEBGwhgLFQAAAHBr4F/96lcRBPn6Dw6L1wBwZ+J4fskbmp1zCwjC8zxJEDJZ8ee+DMM6F/2jk47DR3t+/OLJKYeb49eQQd4ssSQ7ODgbjiQ4gWcZjiTwfMYMLkskmPkFb//w3JtHe1555+Lo/BLL3eJplHRqxZMHNtVUW8UrMkEFdGLWNTLtFK8AAIAbRhAErVK2qa26qjJrQdCp88P94/PJO+TeG8iJ5XmnL9g9MFVbae1srhCvft/8vOfY+UF/6IYM9wapMe/hpmYBz1rkmw+eoniFgohFiFAIWdfZI3mjMVJeucanhyAIGQrKp6fQZFK8AtyNMCZJBfxUJIQnEijLYgIv4LiAFVPtpBrsx29Muwlw18IwgSQRgkDkckEm41QqTqVmdVpepUYFAWVgLwTuFRCYgruNgCDRRHJ01nWqe3hwaC4aSyKIgAiIXEZhhZxk+P2RqZmli1cnX3r9/LeeO/ruhcE5t3+90lKaJGrKzJ0tldXl5tRXhc2Iouh6XU1xPO8KhM9dnThyqm9uxuMPRwVeEHhBLTlIn+N4ny88Mb3Y3TPx01+cfvaV00cvDi36Qrc8LUUQRKOSP7irrbzcLF6RiUxGjc+4LvZPpVqOAADAzWHRqbdtqIPA9B60d2sTBKa3EkkyZguKoghOFJcopXByBafWUOEgHg4j63cKISgUjE6HIghPUkhRnUxRjqXCQdq1SC/Mo8x6jqACty+eR6NRwuWiZ2cUC/NUKIgxDMokUQQRSAJBC9jOITAFmaGoQFEIQQgymSCX80olp1azOh1jMDFmM1NSwlhtycrKRHl5rLY2XlMXaW5JlFeQsQgBHR7APQN6mIK7HEXgZSbdzo0N2zc3VNlNNqtepcoxKceCwzvj8FzunTx3afTK+FxsXYf2p1SWGL/4sQNPfGDr8pJEgvnxL0796/ffiiXX/9chCFJfat7SXrN3V6vVoK6tLqHpFVW3DMM5nL7JWdelvqlzl0aGZxajN+ZpFK3UrPs/v/PMzh3N4hVZPPvSyX/5zhvB26CZAADg3tFaZfudzzx4/5428Yr3QQ/Tu9X/+uKTn3pqt3jp+6CH6Y0m4Lig1yctlqTZmtRoOYWCVat5rJiKToznFfOz6kvdhMu1bpkpRXF6PWM0RuwVvELBKxVJlUb8mFVQQcBYhgiHsWiUCAUVjnnC5cLWu/oV3EkwTFAoYg2NweZWRqkSr80Oepje60hSQFGEIITUF0kKGM7KZAiK8io1gqG8QomQJCuXcwoFq1QxcoX4J7yPCgW1Vy7KBgfFKwC4S0GFKbjLcbzgC8d6R+fOXx6bnXObjZpyu0n8oJWeffHkv//g8LvnB2dcvhtRXImiaFON7aOP7dDprp/rEAQeCEQGR+fcgciKR68Tbyh6dXz+3VN9U1OubRvqNJrrB0JBEOYd3v/64ds//uWpo91DTm+QuQF/9RqpFbL7NjdVZq/bEhkZX7jQOxlNwIARAMDNc+dWmBI4ZtKqGqpKSByPxhP8euVE9wyoML21UEFAo1FiaYmenpIvOclAAGcYjEniLIsQeEFj4QUUZZVKhCLJgB+Lx8Wri8NxWCRCLC3JpyflSy4yFBQ4noxHMZ5HSHJ1SSzOMFTQT7ndyrkZ1fCgaqhfPjqCe71oIrFuGS64EwkCmkzyCkXSauNkUoPGRKDC9B7HVFTEy8qTdnuyvDxeVR2rqY3X1AZb2qM1dbGy8pi9PG6xxk3mpFbHKpS8ZB9nPJmQOR1QYQruHeIjNAB3K3cwcvTi0Lme8Wg0R2nPjNPr8ofZG3YDnybwCpuxqkrcjrPSbqqvtokWrq9YkhmacYpaE8TjzPnLYy8cuTjvCaQvv60kWXZx6fZ9egAAcIeSU2R1qenQjrZffWrPn37+8b1dDXJK6mIJgNsc6vPToyOa40eNJ0/oL55XTk2KH5ELT5CxiqpocyuvKqCILx8ox2Fut2xgwHjkbePJ47pL3cqZKdFjsGRSPT6qv3DecPK46sxpcmoKDYVFjwEAgPzFa2p9W7f7Ojf6G1tCFVVRszWm1YsfBADIBAJTcA9Jstzg6PzE1KJ4xUot1TadZK/PNdKq5LX2DL04S23G5nq7gqbEK9YPhqI1NqPNtuIYGQrHTp0bSl9yG4rGkleGphM3oD0CAADcgzAU1asUXU2VTx3c9MWPHfyzLz7x2U/s72ivkstv4DEIgJsJ9fnIyUnFSDFnOCxFRyqrYnX1giLr0NS1QDkO9fnpsVHl1R7RKiwRV/ZeIacm0VBItAoAAAAANxMEpuDeMjHrmphxiZeutKWrzmrSokV15c+HQadubSgTL0UQmiZqy8wVVoN4xfrBMWxTS7VoYTSevDo2L1p4u4klmUvDMxd7JsQrAAAAFIIi8HKL/sD2ll95es+XP/vwlz//6GMPbzabteLHAXBvY1TqcGNzvLpGoOAuAgAAAHAvgsAU3FvcgfDsojcel2pt2VBfWltuoUlCvGI9EBhms2jrajMPva8qt9RXl4iXrh8Mx7Z21aUvSSbZ8Umn0xdMX3gbEgRhYcn3/Z+f6OkTD17LKJZkb9D0WQAAcOeSkcS29trPf3T/H3/+sd/89KHNG+uUyhwTIQJwz0pqtKGm5kR5hUDckHNCAAC4CQiPmwre7td6ANyeIDAF95ZYkhmdcC4seMUrVmqqLNEobsg1pEpON5Rb9frMXbFKbYam2lKl7IbUMqAIYtIo29sq0xeGwrEjJ64y3G03A8lq8SR7tm/iX7/75mvvXBoanguFYuJHvC8SiTuX/OF4jma1AABwr1HJ6P3bWz70+I7yshzzHwIAEARJGM3h1jbGVooUMnMUAADcPuixMc2Vi8qxESoIE0IAUBgITME9Z3TKMZ5rVH5HS6VOqxQvXQ96rbK9MetEuhRF1JZbKiw3ZFQ+iqFd9eXqle1ZY/HkxcHp9CW3s3iSOXN1/O++8cq/ff/wt547+tNXzlwdyPDkHU7f3IJHvBQAAAAAoEAJS0m0uYUzGpEb1qwJAABuHCwSkQ0P686d0V7uVo2N0P4clUMAgGUQmIJ7ztySf2xmMRaTGpXf1FhWVWqiiHWuJkBR1GLSdrSuqPEUqamw1FbdkFH5GIru6KpPX8Iw3MTU4qzbn77wNsfxwqIv9M75gf/66ZHv//zE/HyGQ77T5Z9zZFgOAAAAAFAQHsNipfZIcwunh3mlAQB3qlRsqj13RnvxgnqgT+ZeEj8CALAKBKbgnhNPMiMTjgXJQE0upzrryzTKFcWYayenyKoSo8UiNbeGzWZorLWp5LR4xZqpZPS2LQ3pS6KxxHtnBtk7YTz+ajiGVdpNm7tqRcsZhpuYX5p2QoUpAAAAANYBS9GR6tpYQyOvytxSCQAA7ghYJEKPj+vOn9VevKAe7CcScfEjAABpIDAF96LJGdecI0egtmVD3bqPytcoZY2VVvHSlSiKqCu3lFvWuYoBRZAqq7G8fEXTulg8eaFvMn3JHUSvVmxsqjSZNKLlDoe3f3guGIXDPwAAAADWB0vR4Zq6eG2dIF/nu+kAAHCzJZPU9JT2UjcduJMGGgJw80FgCu5Fc0v+aYeXYVjxijQN9aUlJi2OrednRK9TdbZVi5euUltVUpsrVy0Yim5tX/GrWZabnl2adLrTF94pUBQttxl3b2kUr0CQ4UlHz53TlRUAAAAAdwRGpQ41NieqqgR6/YcBAQDAzcYwWALmyAVAynqGQQDcKUKx+NDY/OKi1C01uZxqqyldx6HxJIFXWA11tTbxilVsJfqWujKdaj1LGFAUuW9na/qSeII5c344Lpka37Y0CllXY0VNtbjZ66LLf6FnfG5J6p0FAAAAAChCUqcPtrQnS+0Ivs5t7gEAAABwu4HAFNyjhscXpudzFFfu6KrXaRTipcVSK2Qt1aUyGSlesQpFEY3VJZUlRvGKNSjRqVuay9OXJBLM2Stj6UvuFCiKVtiMD+ztEL2YDMNeujp5snuEuTO7sgIAAADgNpcwmsJt7Yy1BFnXQUgAAAAAuN3AkR7co6acnsl5dzIpVV/Z0lxRatYR63RCrFXJ2xpXRJYSmhvKmurs69gQYEtTlUJxvVqW5/l5h3dk3rXiQXcItUK2pbW6palMtHxu3nP87ODMotR0XgAAAAAAaxG32qItrZzBgKCoeB0AAAAA7hbrFscAcGcJxxIDI3OLLqmx2xqNvLnKJpdR4hWFwzHUatK2tuQbmBqN6vpKq065bqPyd25e0e4zkWTPdY9G4sn0hXcEFEXLSwwP3tdJ0yvKS0Oh2MkLwycvr0N5KYnjFq2qtdJ2YFPTBw9uturUEhdEKIIoaKq53LqlqTL11VlrN6rXrTAZ3CZQBJGRZJlR21VX/tD2tod2tmkUMvGD0mAoalIr26tLlzeMxjKLaj12JuCmwVBUK5dVmvXLb2L614bashqr0aBSrNdNNQDAzYExSblrUby0EDyGRcvKIy2tnEYrXgcAAACAuwUqCAKCII0HvyxeA8DdbkNd2e//+iPbNjeIV6Q5crT3r7758sKae2Iqaerx+zd89Q8/LF6R3cnTg1/7wVu9Y3PiFYWjCOLdH/yJxXL9tN4fiHzxT77dPTKz4nGFwDHMrFWVW/QlFl19XanRoBY9IBpNLCx45h1ex5J/Ycnvj8Y4XhA9pgg6leIjD2794mcfomkiffmFK+P/+M1Xr4zMpi/Mk0YhM2tVerWiwm6qrLCYTRqNQqZWyrRqhUoh+/Jf/bB3coEXxE8eRVGDSr57Y8OeHS0mjVL2foDLcrxjyX+hZ+Kd033ecFT0XfkjMMxm1NrNOptV39xYplSK47lQKDY3515w+pxu/9ySPxSLi5/i7cem12iVcq1aUVNhUSjoigrzy29cuCi5HcopsrbUXFtprSg3l1h16asikfjcvGfB4Z12uOeW/LEkk7527UxqpVmn0mmUNZWW8jKzQa9Sy2mNUq5Vy5e8oa/8889m3Bn2DCSOVVgNe7c2d7VV6dQKirjW5y6aSE7Pe46dGegemFzLvQoKx0uNWqtRU11hVcjp2lpxJ9+UeDw5PDIfjsQXFn3zSz5fJM6u+V5CNkqaUsvpMoveoFPpdarW1oqhobmfvnWOX4+PfApF4GoZbdarrUatXqesrrQyLPvWe1dHZ9aUeqyGoqhOIauxm2sqLPV1pWa9WiGjtJk6SnMcH00ko/GkcykwMrYwOeuacnhsJu3vfObB+/e0iR/9vr//+i+ff+t8KHbL5lgwqZVf/OShjz+zW7ziff/w7y8/9+a5m/AMMRRVy2mbUWu3GmwWncmkMZszZ08Oh9fh9Hn94Tmn1+kLRuLJ1TvkW+5/ffHJTz2V9VU9d37kK19/cXJBqhGQQa1ory0rLdG3tVamL+cFwecNz8wuLTh9Uw73gjeQvvaGInG80mqwmXQ2q669rRJbeW9AEAS/PzIzu+RY9DncAYcnEEkUv2e7UVCUKS11fuCJ9GVEKKi/cjFaXRspq0hfXigiHlMPDSj6+7FIWLwuTyjKWq2Ox59OX0aEgtY3XsX8GY4va0IQAkXxarVA06xCyWq0jEymudiNF/3kV8MwgaIEuZxXqTi5nFFreIKQz0yTDof4kWvDK5UoSfAKJatW83JFXK3VjA3jEr8FRRGZjNNoWK2O1WgSSlX6SoxhqEiIDARwnw8Lh5HijpUkyWm1rF4vKBQxjV7AVtxplwd8eDBI+P1oIIAW9/PTJGprA5u2JnR68YrsrC8+T7mz7H8oilerGZOJlyti2hVnWQiCYCwn87qxWIwIBbFgEGHW+URLGq9UClotq1bzBBEzWcSrEQQVBDKZIIIBLBrDI2EsEkGjxZ94F41XqVACT9sgNZqxkQwbJI7zel3SZEkaTSxx7SoGY1kqFCTdbsLrQeNx8bfcYAJFBQ4cCpWvOOhIo0JB7ZWLssFB8QoA7lIQmIJ7l16l+NMvPPH4A5vEK9L4fOEv/Pl3rgzPrvHyzGrQ/I+PHfzQUzvFK7Lz+cL//O3XXzjczfG8eF2B2iptL3z7D5b/KQjC5LTrmS9+LVrUtY1Ro2ypsm3srGmqLdVrlFq1wmrRro7zkknW74/4A5FAKOoPR3v6py/2TvRPORJrmGYKx7Cuxoq/+cOPVFaY05dPzbj++8dHXjlxJZ8fLiMJjVxmM2ntVoPZpKmqshi0KrWcVsgog15tNKiVShpNqyn91Bf/rXtkRrQBEDi2u6Pug49tr6uwVldZ01chCMKynGPR/857V3/8i5OzmTI1aaUGbXONbevG+upys16t0KoVJSV6UUUtgiDxOOPzhf2BSDAc9YVj3ZfHLl6dHJhxih52C1m1Kp1aoVMrqsstZrO2tNSgV8plNKWQUSaDmqJIjUb+F3/3/AsnLou/E0FQFNWrFNvba3ZsaayymywGjcGg0qzsKZxIMD5/xB+IeAPh6XlPT/9Ud9/kgidQ3EdGJaM0cll5ibHUqjMaNPV1NqWMVitohYw2GdUGvTq9Z+7E9OIX/uTbky5x/wejRnloR+sD93XUVZVYLeILj3g8OTHt+tmrZ95476qvwDCdwvGqEmNXa9WmDbUGjUKjlJsMaooismVMDMMtLvriCSYQivpCUYfLf+7i6PCkY8EbXGNyqlHIlDRlM2lNerVep2ppKteoZDKK1KsVSgWtkNOlpcZ33r3ypX/8CcsV80YgCEIThF6tMKgVJWad1aS1lxpLrDoZRagVMo1SrlDQJqN6ds7zT99+/b3LI+JvLhaGoa0Vto3t1Zs31Jp1KpNBY7FoV3/uVovFkktLAbcvNDXvDgaiWzfUihpGp7sJgSlNEltaqx/NcmiTkURTTWl1ZYYrz5T+odnJBTfD5t5I3jh86WTvWKEfNwxFNQpZY2XJpo6axrpSnUqu0yi1aoVKJVOrMwTTCIIEApFAIBqJJnzBSCAS7x+e7embGp1zBSKxNR6a19FaAtMGu+XQ3o6mulK7Ra/TKuylKzqYC4IQjSa83rAvEHF5gyOTzu4rY5eHZ6LrfYsoXU2JsbnWvnNro82s06rkOo3CbjemHxlTotGExxsKBKOBcMzlDZ6/NHZ5YGrS6RE97FbKFJiSfr/53bd4hSKwaWvMIj6CF4SMhLU9l2WjI2hxM03fuMA0FY+qVLxCycnlCb2Bk8sFnBBktECQPEXxcgVHENYXnie9xb5fKIrQNC+T8Wo1J5ezKnVCqxcIQiBJQUbzJMXJZHgyqb18UTa0pmyFVygQmUyQyRidnlUqkwqVIJMhOCZQFCeTISTF0DLrqeNkxgQHxzmDIVFaGrPaBJmcl8s5uZylVkzoinIckYhjsRgejdJLLvn0JO715h+b8jpdsqQkVlLKqdS8UiFQVFKmEPVqoGJRNB7DozE0ElZNT1Lz80iymDPwlPUKTHmVirHbI2WVglzGqlQCSTFy8QAplOfJSBhlklg8ToTDcpeTnJ/HQiGkwD1/QQSNhjGaEiW2pEYjyOWcTIZgeFIlrsxIwVkGj8VQJoklElg8Tvn99KKT8LrRcET80HXCK5WITCbQ9KoNkuZktEBSLEVbTx0nh4aufw+K8lptrKExZrFyKjWrUvHYtbvpKM8T8RgeDlMet2JqknQsIGzua5n1AoEpADlBYAruXRiKfuqxnb/20X2rc410X/375395/Epx2eKy5trSb/zlZ60r6+Ny+v5zx7/53BF3cK2H/F99ZOf//P3rp+PJJPviy2e/8l+/WPGgPBjUiu0ddfdtb26oLrHbDFqtUvyI7JbcwXmHp2dw5vDx3p7xuXyuxlezGDRf+Oj+jz294qJ00eX/6S9O/+T1s9IJlEpGbW6t3rWl0WLWykhCo5Rr1QqVUmYwqEhyRbGqyOrAVEFTT9zf9ZHHdzQ3ivuopnN7Qj956eS3XzyRf+WjzaDZs7lx1+bG6nJzud2U3nY2J4fTN+fwXOqbeuPIlcHZmx2bkjiuV8mteo1Bp7JZdBazttRu1KsUCpqUySijTqVSyTQaheh6O5FgMgamNEl0NVQ888i21np7eZmJoqTeoJR4nFl0+UcmHUdPDxzvHnIH8i2Z0asUB7e3bOqqU8kpmiT1GoVGJVcqZSaTRvzQNKsDUwxFK6yGpw9tfuRgV7ndtOLRKw2PLnz9+28dvTCUZ/sIFU1tb6/dtqm+vqqkvNRoLzWsji1yisWTs3PuhUXflYGZo2f6x+ZcbH5XO2o5rVPKzXp1qUVvNmmrqyxGnYoicI1SrlTQcjldYtUR71fRLjv89uX8A1MSx41qhV6tsJl1JRadrcRQXmZS0KRCRmmUcpVKrtUoVCrxLZnBobn1CkxRBKkrNT/x4JaNrZVlNmOhO+pliQQTjSZompT45N6EwFQlo545uPlPf29FBHMj/MP/+8X33zyT/84cxzCbQbNnU2NXe3VNudluMxoMK+q88uR2BxcWfVPz7pNnB0/1jHmDkdshNi0uMDWoFId2tj10f2dLQ5lOl/uQyvNCOBybnff0Ds288vbF3vH5PHcj+aspMe7f1bZtQ11Zib6i3Lz6050Ny3ILDu/k7NK5y2NHTvdPLhYbw62vLIGp5fDraDiSrKoKbNueUGYOYvJEBfzaKxfpyUm0iAhsvQJTHBdomlcqeaWKk8sTOj2rVCEELlA0T1ECSbJyBf9+RVu6kp8/l29giqKCXC7IZLxKxarVnEIZ12gRnBBIUqBpniR5mmZl4nseVChYaGAqyOWpX8RodaxKlVSqeJkcIQiEJDi5gqMojqIQZMVBEOX5DIEphnEGQ7y2LmYtYTVaRpH784UgCB6Pk36vYmZaMT6GhkLi1SsJWm20qjpRame0OkalFvJpzyIItM+rcCwoBvsxr/iea57WHpgKcnmiuiZSXsnq9cm820qkwlPS76ddTsXoCBoMih+xNgKO8wZ9rLwqYbVyKhWr1nKZNloJqCDgTBIPhYhQUOZYkE9Prf1JXt8gdTpWqUoq1bxMtnKDFB/xUY5bEZjiOGOzBTo3MiYTS4tPZpZhLEN7vaqRIdnY6Fry9IJAYApAThCYgnvaxoaKP/jcBzZ31YpXpHnnSM9ffeNlp6f4QXA0SRza3vpPX/lU+sJQKBYOx202qdOd904P/OsPDq99VP6zf/9bmzZe/xvDkfgffvWHRy4Pr3iQJBlFtNXYP7Cva/umervNkE/VVUbhcHxyZvHdk30vHu52BcKp/U+eFDLq4Z3tX/7NRw1pw//9/sjLh7u//cKJnG+QRav6nU8/+OgDm+TywvpIigJTOUX95of3PXZoo92+oghoNZ7n+wdn/+m/XzvTNyFet0oqz33k/g2bOmqsFq10hishGIyOTDjePNrzi3cvhuI3MJQRsWrVv/mJA811drmMUqtkSoVMo5GLxm+uljEw1SrlT+7revzBLQ21tnyi0nQsyy04fCfPD/3szfNDU458YpRqi+Gf//enmxpKcz7bdKLAFEPRunLrrz69574dLUZjjmtvluVefeviN547MrEqPVltY33FBw50bemoKbObFAq68KR0BZ7nfb7IyITjzMXRt97rmcpjhrQDW5of3d9VZjOm3la9XpnPxllQYGozaj/zxO6O1kq1QqZSytRqebZKw3TrFZhq5PQzh7Yc2NPWVGfP9nvj8eTkpCv+/m0zrVZZU11kVdo9G5iq5PT9mxofvH9Da4PdbNIW+tFeLZlkFxzewbGFN49eOdkzGr6RL2k+ighMG+yWTz61e+fmBrvdiBX42Y7FkoMjc++eGXj+9bPB6PqM4tQp5fdvaXr4/g2tTeVGg6qgXeIyjuO93tDVodnXj1x+99zADS2DzUv2wBTz+wWajtc3hDo2JLIUr+VJ4V7SXDhLLizkX5Z4TXGBKUEIcrkgl3FqDatSMSoNo1QKOCFQpEDRAkGwMjlP5nWeJhGYCgoFQtO8SsVoNLxCGdPpBYK8VrhK0zxJsbQ4J1otR2CKYQJN8yqlIFewKjWj0zFyBU/RCEEIBMHLZFwq8M316RAHpigqKJWxurpIRTVrMIjqSfNBRCOqiXHFQD/u94nXpdB0oqIyUlObMFs5uTznMxTBGYZ2OtSDfdTUlHhdHtYYmHIWS6CjK2mxMEpVEbOWoYKAx+My54JyfJSamVmvckher4vW1sdtpYzewNKyIp5YOpTniViU8rjlc7OyyQk0kl/pCYYJMhmvVApy+YoNkiQEvJANMj0wxTC21O7duj1hWjE2LiNUEGifV91zWTY+dkNreJdBYApATvhXv/pVBEG+/oPD4jUA3ANi8eSmjpqGGpt4RRqjQfPmiV6PP9+CtdW0SvmhbS2bNlyPLGOx5MXLE4Nj861NWUduIgii0yiGJ53Dk46CgkURs0b5B59/lCSvFYkIguBw+v/1R4fzGb2eolcpHtzR9isfum/X1saM1WRDw3OHj/a8feLq8bMDJ88Pnbs0OjO9pJDRarU4MqMowmrW1VWW1FZYJyadvlA0zz8Mx9D6MusXP/1A+vj3cDj27nt93//Fydk8ch85TW5ur26oLS30Qv2l188veAKp5ykjyS989MBHnthhkaxKTkFRVCajgqHYmStj4nUrleg1Tx3c/Imndm/pqjUa1Dguvky9eGns7aM975y4euLc4MnzQxcujy3Meww6tUKxonsAgiA0TZaWGOqrSipLjcOj8zc0l0lnUis//aH7OlsrTUaNRq2Qyah8qiA5jj9+qn9w+lo9LIqiJUbtb35k/zOPbK2tLln9OuSEYZhWq6gsN5VbDT5f2OUN5hwvrJHTh3a3m01abGXHMWm+QOS1dy/7I7FUWlpbZvnch/cduq89nxoxDMNUCln/2PzE3JJ4XRq9Uv6hB7Z+5oN7dm9tspXoKYpY/YoKgjA0NPfO8d7X3r188vzQyfNDp84P9/RN+X1hlVK2uioTRVGFgi4t0TfU2GrKLWySm1/0Spea7uio+8CBrrpam16nUipleb4p4xPOt0735RNYIwhiNmg+/NDWLZvqjEa1Wi3P836M2x08c3l0Zm2Df+tspt//tQ88emhjQ13p6t+bSLA9vZM/e/nMc2+cf/14z4kLQ+9dHH7v4vB73cPnr4y7nH61Up7PO57u1Pnh/vH5ZH4hY3EoAm+pKd2zvVm8Yr2dPjvUMzaXs1MtjmF1dvNnn7nvQ49u72ip1OtUGbcivz9y8dL4W0d73j7Rm9qYz14cGRt3sElOrcqwVeA4ptMpK8tMzXWldpN+3uENRmL5bXE3xN6tTZ3NWRtizs97jp0f9IeuD4PY0lT5u7/28N4dLSajptC0FEEQksStFl1DdYlRq5qedgXWnJlWW42feWrPM49sbW+pVKvlq3fgR49fPXys5933rp48P3Tq/NDFngnPUtBq1qX3Kkm1tlAqZWWlhvqqEq1SMTHtjCZuaWaKorxaHW5oSl+Gx+PK8VE0Hkc5Dg9HMAxlzFa+qIA4hZPJeY2W8LrxQvsnoiivUoUbV3xasWRCNTYi0c2Q1esjHRtCDc2x8op4qT1htSYNJlarZVVqTi7naFrAxedp2agG+vFYTLwUQRAEiXVuCLa1xyqqYvbyeIktYbKwWi2rVrMKBUfRGetVV8OTCZnTQawaDJ4iyGSh1vZwa3usojJmL0tYbUmjidHqWLWaVSo5mhYIIp/gDBUE1ew0nvotGMaWloY2b41U1yb1Bh7P63mK8CTFaLQoSRLBALbqjeDN5sCGjZGGxoTZwlN0Ps9QRMBxVq3m1Go64MfCBV9fcAZDotTOrarnlaAa7MejUQHHk/X1gc6uWFk5V3QoiaI8STIaLWswogRB+nwF3ycQIclEfX2ofUO0sjqp0/MkWeQTS4eiPEWxag1jMHEaDZ5M4JEIkusIIchkobaOcEubeINUFbtBYhhbWurdtiOftBRBEARFOVqGogh90/qZ4niipja5qnetBOkPNQB3HwhMwT0tyXJWnbqx2rY6WVgmk5GXLo9PLbilYwUJVpP200/tsZVcvxXsXPS98Nq5WZdvx8YGifxOJqNmZpcGRufWcr2xp73usYc2L1/8sBx//L2+1072ih+XRbnV8KnHd370yV0NtbbVtZkTk4s//eXpH79y+uj5wcuD031j8wPjCwPj870js5cGphYdvsoyk2pVe1OFgq6wm9oay6enXA5vINcJDIIgCIHhDRXWpx/ZrlBcew7hcPzd9/q/9bNjk/NLefwAhOH46QXP6JjDvRSQU5RanW/0sxyY0gTx2x8/9OHHt+v1+Q4jpUjC7Qu9e6pfIjlqrS791Wf2PvHg5qoKM0WJQ4G+/pnv//zEc2+ce+/SyJXh2f6x+YHxhf7xhd7h2Uv9U353qKnBvjrCVqvlVRWWptrSsdGFpWDB5+JFEAQkGUuiPGI2aSQ2aZH0wBRFUYte84WPHXjsgY3Sw+FzomnSZtVXl1sWnF7HUkDixUcQJMGwA+MLkxPOoC+i16nl8ryqOJcDUwxFa+yWz39034E9bapMUwNlpFDQF69ODo4vZLsXYtWqf+Oj+595ZFtdjU0mI1eHFwiCdF8c++5zx376xrn3uocvD84MjC8MjC8MTMz3j81fGZq52DcZ9EasJu3qnRuGoUoFXWYz1FWVCLwwObskkd8xDIvxglalyP8jU2hgigoIyvE0Qeh1qvw3nrUHppsbKv70d57auaVhdXcRnhdm5zzfefbdH7925vSVscGJBYfbv+gNpr4WXP7xGdfg+EL/yFwsHC+1GlbvG7O5CYEpzwtL/tDpy2OvHrm8+uvEmQGaIKrKs168vfjauW/+9OhLb19c/b2ir+7+yUA4Jv0eEzjWXlP6pc8+sm9XS4lVn3ET8nhDbx/t/cGL771y7PKZnrHe4dlrG/P4Qt/I3IX+yZHxBQLFjAb16s0DxzGDXlVTYamtsE7NuDyBcJ5b3borKDA9tLXltz51aPOGWpmMyvThzguKokqFrLrcolXKPK7Aoj/H8GEJuzrqPv+JAwf2tpdY9AQhfo/Onhv+r2fffemd7nO9470jc/3jCwPjC/1j8z0js1cGphORxOruNDiO6bSquqoSq1E7MeVM3Vu6NSQDUwRBUJbFwyEEQxOWzBPo5UNAUU6hRGma9HmxgpqZFhWYcjp9tLExbrZyMjlPUsL7zRCLIBWYtraFyytZhYLPOx5dTTpbEWSySENjrKyckyt4ihZwPJ80arXlfEqg6XhTc2DDxrjVtnqgdEEEgmDVGpxjSb8fXZ7pCMMSNbWhjg3R8kpWoURQ8YelACjKyRWcSiVzLFz/+fkpLjDFEol4e0ewtSNhMufVPUAahnEyOavTYShK+gpo+SoiaNSRDV3hxpa4ycJTlMQGQCWTmuEBxeiofG5GsejAOS53zJeKTTVaTqcjeB4PBqTLNgWZLNLYFLOv0wbp8XA6vXfPfQlj1gNuBigq0DQRjZAul3jVjQCBKQC5QGAK7mkCgshwor2pQjT7tojXHbw4OB0rKrUkcKyltvTTH7pvucYTQZCRCcePfnkqlmCaKktsNsOKb1gpHIwNjM4v+opvwfMbH9zX1Fi2fMRPJtnv/+ToyFxeh+Eyi/7Tj+166pGtJVbd6tF5p88Pf+PZd986dXViYSkUjScYNslySZZLMGwolnAs+UenF92uYFNdqXpVkITjWIlF11pv7748nudU8tFEMhFn2hrLaZoMBKNvvnv5Oy+cmJh35Xl5zPOCLxiZml/qH5s73TN2tX/G7QooZbRKJc94Db9sOTD95MPbf+Wj9+eflqYuaBeXAqfODWWbO7il2varT+994P5Oo0G9usLx1bcufuv5Y8cuDM65fOFYIv0VDkbjc4ve4SmH3xPe1FmzOjMlSdxuM9RUWM5fGrsJdaYMx804PFeGprt7JjyuAE2RWq1S+oUVBaYapfzzH7r/iYc2i2Z2Kg5B4GajRquUT84uuX0hiU2E5flFT2B8xtUzMnuie3h0ZC7ojxoNGukIbDkwtRq1n3581wcOda3OJSVgGNY7MD0wmjk4q7OZvvRrjzxwf6fJqF79uUv51g/e+e8Xjp+7Oj636AvFEqkNI/UVSzK+UHTO6RuZdIxPu3QKeVmm9hEEgRt0qiq7mUmyEzOujM8EQZBAJDY6vXimd2x4ZCHoj5iNGrk891VoQYEpw7KzTt+VoZkrfVPuRb9CTqe33chmjYHpE3s2/I9fe6ijtXL1Z4dhuO5LY//y3TeOXhiac/niDLv6z+B5IRxLzLt8I5NOjydcYtIa83jONykwFYRgJD41t5Txy+MJNdWUtrdkjfZeffvS6yd6Rqacq79X9BWI5EhLKQLf1VH3x7/9RGdrZba+ruOTzm/++N2fv919dXRu0RuMJpLLW3KCYcPxxJIvNDXvHhidDwWipVZ9xv0DTZP2EkOl3Tw64fAGbk1L0/wD08Yyy5d+/ZHOtqrV214RaJost5s2dVS/cawn/4Ej6XZ11H3uY/u2b2pQKWWr781858dHvvPie+d6x12+UDTBLL87cYb1h6MzDs/olCMZY7o6qkXfiKKoQk5Vlpm0SvnVwem13Pddk1yBKYIgaDJJRMIITScNGXaVeRJQlFWpMRwjvZ4CmpkWFZjyanWivJzNrymnNInANFFbm9BLnaDmQzpbESgqXl7BFDK0PKNUPoXFYpFNm0ONzUmtLueg6XwIBCEoVWQoRAQCiCAgNJ1oaAy1dcTMVqHYBHkFDOPkChxDqfnCWm8VE5gODzF1dcHmVkajXZcXB0ltvSTFarUYihSXmfI6XWDT1khNHaPMkT4rfR7NyRPyyQnStUh63KTbTbkWiUiYs1j4XPXUAo5zSiVrMGIYJv08BYqKV1SuzwY5N4OGwqEdO6Ol4vtJOQkEiUcj9KITXad2B1IgMAUgFwhMwb0uybBbOmtqK6Ua0tlK9G+duOoravIlhYza3Vm/b0/b8pJYLHn20ugrx6+wDGsz67raxZcZ6fQ61eD4wvCkM1slmjSaIP78955Rpl2pxhPM3//3a9nyu3RlFv2nHtv5xMNbMkaEZy4Mf+unR8/1jYeiiYxPTUCQWIKZcXgiwXhTvX11nSmCICajpsJmPNU9nPNSKvXTZhfc0UjCZtL94o3z33/51KzTU+iFMcvxoWhi0ROcnF/qG507dWlkespVW2ldHekuSwWmD29v/x+//tBy5SPH8T09E9Jhd8qC03f8zEAwU2TZXGX77DN79+1py9g58bXDF7/7womr43OxBJPxjxQQJBJPTswtJaPJjR01q9NJDEMtZq1Rq77QMxYv6kI6fwKCJBjWF4zOOD1DE47TV8aGh+f8nlBVhSX9VoHIcmCqkFEfe3Dbx5/ZrdVmSEOKg2GY1axNRpmxmcWc/Q2TLBsIxxZcvvHZpSvDM8cuDHoXA+ltNERSgSmGYR86tPlDT+xYDnE83pDD4TNk+siIXOqd7B2eXf2+6FXyP/jcBw7sac8YXqR8/b/f+NHrZ2ecHon2kYIghGOJWad33um16bUZM1MMQzVqeaXdlEywE7OZM9NUMrjoCU7OLfUOz1zonRgbXZBRlEGvkoh7CgpMBQGJJxmPPzzj8PSPL1zonegfnElEk3qtKlvKtsbAdG9H3e9//gP1tbbVrzDLct2Xx//hW6/1jMzk3C/xghCKJibnl3zekN2sN5tzT51xEwJTaQqa2tpRKxGYnr4w3D+2Ds8Qw9CGcutffvnDDbWlq/dOKWMTjv/8wdtvn+1f8oclumcwHOcNRsZmXWycrSozadQZ9hI4jpWYddV28/DYgjcYKe6IuRZ5BqZVFsMf/dZjmzpr8+kFnCeaJs0mrdPhG5rIq3Fzul0ddZ/76L6NnTWrmx6k0tIfvXJ6yuFmsvQjXk7nSQFtb83QBY+iCKtFhwro1eGZbD/kxsojMEUQBEskiGgUUSgKCg5EBBxnNFoMRQivN9+kAwLTdQlMEYQOB6ONzZHyKlae4YSqaDxF4zxH+ryYIETaO0LNrQmtLv+OBzkJGCZQtNzpQLO8CxkVEZgSJBmpqmZU6nVLS1NQlCcpXqkkEnHC58s55j0dr9MFNm2JVlbzq2bxEqHCId2JY9TCPJpMohyHchzKslgsRgb8RCwWzaP/poBiHC3jtDqM40j3UrbnuZ6B6fxs0m4PNjQVU8yLomQkLHMtSuwE1g0EpgDkAoEpuNclGLbGbm6otslkWQvKFHL68pXxqQW3xBVdNgat6sMPba2rvd4m1bnoe+Xti/0TC4kkq1HJN7fVSIQCNE1OzywNji1E84g4V+uoLv3407uXi9Q4jn/7SM8vj13OfKaQRquUf2BPx6c+uFevyxD9TE4tPvvL0ycuDq+Oe0SSLDe94C416qorzKtHUyIIUmLR4axwpnc851NKZabjM4unLo+e6Rlb9ARzfosEluPDsYTLG4yEYnu3NZuNWceAv/T6ebNW9edfemY5cnK5At/58ZHvv3IKY/jW7FfIKWPTiy+/ezm56oa2Vaf+yCPbHn1gc8astn9g5js/P9EzMptzBuQEw47NuhrLrRXlptXpD4ZhJWYthWBnro6LVt0gvCBE4oklX2hyfqlneHZ4ZG77poaMl+LLgenY3NKu9tov/cYH0qdLSiSYwaG5t9658saRy28cvXLkZN+Rk32nzg1NTCzKKNKc35h9kiQqy0wzc0tT8+48JyBKsmwgEnMs+ZkY88yj28Sr3+cLRI6d7N/UVv0bnzqUKi1MJtm+gZlv/+Tou2f6dEp5RfYhzylHTvdfGpgW7VIoHP/CJw4+vL8r4w2GlH/75us/efOcO5BXpwWW413e0LzTazNIZaYmncq1FJxecEukLUmWC0biC4u+kenF873jKoost5syfqgLDUyXcTwfiSVc3uD4nOvy4MyC01dpM2W8YbOWwLTOZv7fv//Buhrb6ppuQRDm5j1//W8v9U3Mc7lacy5LJNm5RZ/ACdLdXVLukcAURRCLXvOXv/dBiV80Nun89+8dPto9HInnProJCBJLJCfnl7gEV11mzniTCccxq1mnkcl6hmby+ZnrK5/AlGO43/nMg/t2taafb/h8kXMXRt585/Iv3up+9+TVIyf7jp7sO9M96nYFSqx66VL3dDRJTk4vOnLNf5iu2mr8jY/v37458y76zNmh//jpu3Mun/QHWUCQcCwxv+hrrSktsWYIGmQ0adQpPZ7QyMyieN1NkF9giggCFovhsRiv1bDKzPucfAgEwej0dChIBIPSg3+vKSowRXmOSCQInkUomqPy3UIykghM8WSC5DmBprk8JnfKJke2IggEy5CJBEoSPEUXn+WhKKPWJPWGQidVzw1FBZmMDIcS5RXhxmZGpSom/5KAogJOYAhCz82KV2VXRGDKqjWcrODJqfKCohxFozhO+7xo3j18r6WlFVX5zE5mOH2Snp1ZnXKiLIuHw7iMjucz5h1FeYoSlEoiHsV9WebyEgSCYchEHCXJtWyQKIIQyUSorqHovhBUJEw7HViec1WtBQSmAOQCgSm41wmCQCJYa0OZRbI4yDnvvTQ0U+h4NxRFq0pN/+OzD6VfjYxPOX/0i5P+SIwXBJog6sos0tlKJBTrH51z+YppT/bo7o6d25qWcwGW5X70/PGBaYf4cSvRJLG9vfZzH9tfmqmCMhZLvvLu5RcPd+c50DvBsPMOz57tzfpVjQJTl7g1VdYrl8cX8rjMExAknmSWfKHo+l0Mq2X0g/d3WExZ3/2z50d+5SP7WpvLU3Hk2Ljj/3z9pbfP9c+7/NMOz6amKomGm8Fg7OT5oWMXh0XLlTT10N7ODz+2w5RpRvVwOP69n584dmEwnt/8wvEkMzO79ORDW4lVZVwoilAUWV9jO3NueCm/iG29MCwXisZ5hnviwS3Zrvk5jn/v9ECCYf/4t55YnnY8Ek28e7T3P370zvNvnT/dM9o7Ojc85RydWRydWRyedl4dnTvXMzY+4dSpFNY8pt6Sy2mjRnV1dHbJW9gnyKCSf+SJneKl7wtH4gsL3k88s6ey3IwgSCyWOHl26Os/PHzm6sS0w8MyfGudPePY4ZSFBe/rx3pGV8UHT+7b+JHHd1pMmtXZd8qxE33/9uw7nkLeSo7nPf5wKBRvrinNOEMRhqE6rZLCsIkZV84clheEBMN6A5G2WntbU3m2+0zFBaYpAoIwLBeMxJQ0ta29JtsEa8UFplq57M+++OTmDRkqslPTAP7d13956upY/mlpSpLl5l0+GU221NmlKwfvkcBUIaN++6MHDt3fmfF1RhDE7Qm++Nr5Xxy9VNC9wHiSmXV6DWplVZlZNNdQCo5jdpsx4A4NTTsk6q9vhHwC0yf2bXrioS1ajSL1AZ+ddX//p8f+86fvHj519UL/5ODEwsjM4ujM4sjM4vC08/LQzPHzg353qKbSmu2Dls6oV7Mc1907kWchp04p//RTew7uac+Y8vv90b/9r5cHJx353CdOZaaBYPShfRvE6xAERVG1Sk6TxMDQ3C1oZppnYJrKTKMRPJHgDIaCoigRgSATJjMdCuChUO7MtLjAlGXxYJByOunZGblrkYzHio41JQJTLBIhXC56eloxO02HApiMZuRZD2rZSGcrqCDg4TDpctEz0/L5OToURHGco2VFhJI8SabiLVQQ6HhMOT+tGh1Rjg4rpiYVU5OK2Rk6FEAJgi38T+AJMmE0xq0lnPxa4EjGokrHvGpqQjk6rJgcT/0K+ZILkck4WcEzKQkYJmCoYnoq36rkogJTUTtOKhxST02ohwcV42PXXqJFJy7k0RU0IxRlFQqU4+hFZ+5tHkF4hSKwaUu0qiaftFTpXFBd7M724qAch8UTiZqanAPzkVS2K6NRDKf8vowlvaggYMsb5MIaNkgUZVRqTpZh15onKhySLcxDYArA7aDAzz8Ad6PhKceiN0eT0D07WyTqQLOhCLy6xJheCxOLJcemFufc/tQ/5xd9faM5Whd1bahtqC3FCz1aIwiCIA/s35BeRcXx/IWBqRWPyKSy1PTxx3dWVVrEKxAEQZDBkbn3zg368ms8mjK+4D56oi8UynB2giCITqv83McOiJfeNj794fs2dlanrm97eib/8O9+eqpnzB+O8YIw6/R849l3fL6sJzQLTu9754ZWDw7taq586oHN2TrnnuseudA7Hskvj04ZmHK8/e6V1b/oWhymU370sR3iFbcHGU1+/iP7W5rKUvMLdV8a/6O//tHffee1YxeGxmddS/5wKJaIJZnUVySedAfCg5OOF97p/vtvvvrqWxej0dyvUmtz+bbWGq2i+DPX1UwGzcee3l1XY0MQJByOvf7OlX/49us9o7OReCLBsGd7xl5551IkkvW5XewZH5t0iN6v+lLz4w9sKi3RZ0tLfb7wvz/7jicQzvA2S4onme7+ydePXBaveB9FEbu3Nz18f6dOWcAF2J3oE4/u2LapPmMzAZblDr9z5d0Lg3kWI4t4g5FX37303tlB8Yp7D4Fj25qqnnxka7Z2HAzD9Q7MvPD2hYLS0hR3IPyLw93j0+KbDcuUSvpXP7GvraqUKOqgeeNsa6l+9FCX0aBKfcCfe+Hkl/7mRz96/UzP8OyM0+sNRaPv7+hiSSYcSzg9gStDM9/75cm//tqLQ0Pz4h+3ilxOdTRVdDVmDW1FHtzVfnB3W7b7Om+8fXFgYiH/0Jlh2CvDM6fOZN7+SZJob6o4sOt6b6LbE8qy9Oysuq+XDhd2g02EVamDm7awZjNygzZCQUCTSSwUIl0u2dioqvuC4fCblncPa8ZH8WTW407BOA6LREiPm56dUVzt1b5z2PLay8buc9TaXpwVBAFhGCwaIbxeenZG0dujO/KO5Y1XjZcuENGsZ1ZZCYLM5zGdPmF47RX16dPygX7ZxPi1r7FR5eVLuveOa4cGxN+VS6o7LSeTCSiqcCyYTp0wvvW6+tR7ip4e2djo8q+QD/Tr3j1svHQBK3AGJwRFeZmcN5nEy28MKhwydp8zHn5TeeG8bGT4+ks0OKA++Z71rdeV3mKCMJ6kkiU2xirV3yxFwPFoW0e8Mq/aUgRBlH29Uk2BeZ7w+1RjI+LlWQgYHikrj9Q1IBlLswUBvbZBeuiZ1Ab5rvntN4xXuom8i2dTiruBcR3DFjoVGADgBrkxB3IA7ijeSHRodN7vlzo5Ky83tVSWkJkusyUoZNSGphVXLx5v6HLv5PIFeSASG5l2ut1Sca1SQTdX2czagseIlejUNdUly+GLIAi9vdML3hyFnBqFbFdH7eauuoyVQbFY8lL/1NWx+YzZXDYczx870x/MnrFu29KwpT7fy7ybrKnRnioQ7umZ+l//7+dDkwvLtVcMy53sGf3mD98Wfw+CpOKt42cGLo+Kh1lZdeq9mxubG8syvsLhcPzExZFph6eA1xdBWJ5/9Z1LfPayuO2b6tsqr/eFuE0QJP7M4zv239dOEHg0lnjx5XP/+19fOHFp1OEOJLJUE6SKHMOxxOWRmX//8dsvvn4+Z2ZKUcSOrjqJrgtFkMnImuoSgsDC4fhbR3v/49l3pp2e5c+1OxB++cilt4/3iL8NQRAEmZxcfPfswKxrxYgwCsc/9OiO1sbyjFleykuvnBudzXeWs3QCgnhDkaPnB8+eExc7L1MqZTu66tvqC56d4A7SUV361CNb1Znq6RAESTLct39+vIgIL0UQhMkF91snesfGc5Tw3/W0KsVvf/ahjKPmU5yLvjeOXF4satiEIAjDs4uvv3vJ4fCK173PZNQ8/eAWeR5VmTeN0aD+9U8eqKkqwTBsbs79Z3/70/947kj/2HwgEpM4mAqC4A6E3z0/+H+/8XI+mWljXen9u9vIPCqtqkuM+3e12kuNqxtTIAji90dee683WEg1qIAggVDsyKl+8Yr3GQzqbRtqq0syNAa5raDJhGxyQjU8RGQ/BuUjrjMENm/l1JpC6w0LIwgIy16LNacm6fk5IntdavF4Ho3HcZ+PXpiXjY5SoRynkUXiODQexwMB0umgJyewWGF/CMpzpssXDIffpEdGCK8HC4fRRAJl2WtfDIPGYsTSkvJqTxGZKYIgsnDQeOGs7uQJ2cgwubSEh0JoPIYyzPVfkUgQfr+sv89w5SLGFhZ18SSVMGeuUVhf6qkJ/bEj8v5+wuPGIhEkmfb8k0k8FKJmZ7RH3tFMjIq/Mw9xoylaUYXk6orAVFVFKyvZ/PJEOhQkFxZWD8ZPhyYS1PS0eGl2PEnFy8uTtlLxCpFrG6Sfmp+nJyaweAH7w2Uox6nnZnSjWU+9skGTCYkacwDAzZThch2Aew3PC1cHZpyua1WfGREEvrWtRkbldTt0mVol37uzNX2J2xfq7p9c/icvCDPz7sHhHBdCXa1VFfaCbz43V9rotA6DHMe/9vZFVnKwDIaiDdW2jzy5K+Nox9QcHReujIfjOSKq1Xom5uccPi5L6ZZMRv7mJw+Jl94eUgFWT8/Un/7L82NzK+IqAUFC0cTLx6/86zdeF9WZejyhn7506sevnhENq8cxbFtX/QP3d2Zr/ni5Z7JvZDbPwfjpzg5OLmVP3s0m7UduvyJTHMPq60oVCjoaTfzk5ye/9uzhifmlZH6XqQzLTTk9L7554fSF3GeiWzbV15RZyEwJdXFQFCUILBKJHz7W8/Ufvz3v9qenHrwgTDs8P3jp5C9ePS+qMx0anvvGs++eujwq6k7bWFGyobUy49jYFK83/ItjlxOFbxgpvCCMz7neOZs1zkAQpKnBvqOr/i4uMv34k7utVl3GAl6O4196+cy4o5jKmmUMx806PI7FLM3R7g04hu1oqW5qyJq8Mww3Mul87/KoRFAojeG4d073TzukujE8sL+zqdxa3MiM4rjdwWAw603BykqzvdRIkvjw8PxX/t+Lr7/Xu+gN5nPzQ0CQaCJ5ZWjm337wlvRt3VTT85oyc40tx9kCieNPHNq8oa2KIDK/PkdP9E0t5Nv3eVksyXQPT2d7kjiONTeU7V95RnR7QuNx2fCgeuDqWjJTAUVj1pLI9h28SnVjM9NlHIeyDCIU9q4VRhAQJokWuGEUTBBQli3oD0EFwdDXK7t6FQ8EpOryeB4PBOTjo7LCiyjlV6/K+/twvw9lGIn8Dk0kZP19tM+LZn/MagJBMJqsjaHWi3pqQt19nnI60EQ865/A87jPpzp/Xj1XQASZIhAEazJxkqWygkYdrq1PavXSszwtU85MSb2hKTyPB/wKf9ZbaKsl9IZYWZmQ55B5npd+07PBWNZ06YLm+DHFlUuq+Rnx6uzwZIIM+DM2DQAA3HyZT5UAuNcMTTuWclW77N/brsjSijEjAsfKzDq7/Xob0FgsOTrpnF/ZrHN20ds/nmNUfmNDaW2FhcpeepbRni2NWFpCxAvCqZ4cN421Svm2luqKsqynOxOzroGJhSIudBMMe7lnQqIYcOuW+lLDetYAriOPJ/Rn//Kzifml1de3giB4gpEfvnb6N//02//wtV98/Ruvf/0br//ff3nxC3/+ne/88qTLL96obAbN5pZKieabPSMzs06v+NfkIZZkzpwdEi99n0xGbuyssRRep3yjEQQWjyd/8vP3vvHCMU+gsLmteV4Ynl189cjl0dEF8bqV5HJqe3uNcV3/fJblrvRPf+2Hhx2ewOqnzfL88Izzn77/xh/8xQ//+esvpzaMP/nrZ7/8t8++ebovFBUXDuzf1VppzzBt17I33748v5Rj9hVp0URyYGx+YFBc8ryMoohtnbV3a5FpZ7V928Y6KssYQI7nXz1yOZ92jdI4js92W+geQZL4R5/clS2JQxBkyR08erJvjb0sF/2hC5fGvNkbEyuVsg89vE2eaS6jG8TjDUkEpiRJYBg6PDz/t9945UL/RDSRLOiTHGeY830T3/zhO+IVq1SVmTtbcswZXWc3b2ip0GYZjI8gyImLQwWVl6YIguALRK70XL8lLGI0qNqayu+AWzKCgEUiipFh+XTWvyUfAoaHyipirW0CWcCpIyiGIJDBAJrIeoZ5Hc8TPp98toD0KgVFEJTn80nN0GRSPdiP5pqxMx2P4wn1jT0BTqWluM+Xu8eoIOChoLL7AlV4ewdGq0uYpGZliNbUJawl+bcEpScn0ZxPGEGwREJeyKxZAoazRhNryDBPw3pBWdZ86jjd34dFwnggoLrYrfRJ3eRLRy865dNT+WxsAICbIN8dFgB3N5c/NDbpDIfFKUY6u91oN+nyr1iRU2RnXXn6sGuvL3TxyoTomjwYiY9OLy4tZa0NTF1r1drNRk2GCVuykZHkoYMb0mcBGhtzOPxSvwVBEKtF98D9HRmHiqeG6Y1OLeacFiab8UmnRH0cRRH7N62Y9+D28ZV/fH5iIUNamiIIQjAavzo+95O3z3/31VPfffXU8+90Xx2bD2Yaa9lQW7p9Y33GUZAIgrhcgdHpxdVpWp76h7OeL6IoqtMotrXWiFfcagzDvX2k579eOBYIF3x9jiAIy3Fne8aPnRuUyOJT2hordIV8gnKaXfD867ffWPQGV7/LKSzHL/lCJ3tHf/Tm2dSG8frpq+NzS7FVWUmlRd/VVpWtmWDKa+9diSWyfnzyIQjIvNN34cq4eEWapsayjuYKmeS0RXeojz+5y2hQZ0ykBQEZHXVczTUbHsgJRdGOavuGjirxijRLvuCJi8PZPjV54gXh7KXRRbfU0OAHDmyw6rPOn7buOI6XaIqSOoB++/mjV4YLnj0yJRRLHLkwePHSmHjFSrYSfVtTuUJyNMyuLY311bZsr8zsrHt01pUs6kkmksz4lFO89H0YhpVbDc1Vt11zmAwEAfP7VVd7lGvLTHkc9ze3xtvahCy3asC6yXuXgsZipMtF5qxbXEkgCCGPZhcp1NwcwhcQmCIomn+GWBx5Xy/u8+X7KgkC4fNpL18UL8+FlSuSegOSZbg9r9PFbaVsIXNVYXk+Z5bF3EvihZJiZmvMZr9BXYZRnjf2XaHGx691X+V5YmlJffKEcjH3aQbt96nGRnHfPT1UBYDbyg3ZTQBwx+F4oadvyrUkdfWF49juzvr0Qe7SFAp6x+aG9CVuf/hC/0T6ktSF39iUs7c/x1xMm9prymwFNP+qKzUp02a5EQTh3WO90lM/K2XUhrqy+rqsbX0cTt/E9GK23DCn4SlnXDLx2bmlUbzoNvCf33rzZO9YztIzjucj8WQ4lgjHEtFEMuPjjWpFV1NFmUQB75TTsVh8FWHvyKzEt8rl9IY2qSDj5hMEYWbO/Q/ffSMYKTIjRhDEH4mdvjgyNJKjr0VLS3l5iWG9RuW7lgL//YN3+iZzVFunJnxf3jDiSSbjm9tSYy8xabPF6AiCXL06PeX0ZtyoCuIJRoZnss6WkyoPrC41ldyutd5FqzTruzqrqSwpkiAI7x7vzX9+G5ANhqG7u+rJ7IF7OBzv7ZteKvauW7rB6UVfKGtFZ6quvKu+PP2u4a317WePnLg0EltDk1ynJ/DSW93iFSvhOGYxqCU+wmUmXVdrlcGgFq94X0/fVDAcy7CfykM8wQxPSSUCZpO2vvpOCExTGYfbrRrsl7uk9pk58STl7exiKyqRvOM2cGMJAhaLEkGpNlwZZD0+Z4BGInTAn1fSd7OgyWRBzwdlGHJygi6wX62AorxazWsy739iVdVJsyX/DhWqhTk0v7YYKMdhwawDDjIScJzXagXVeg48uk4QiFAISXvyKMeRi4va40f1g30rHrmSzO3Snz9DTU7kLgQGANwst8t5JAC33JXhGacnx/nT/bvbZPkN8UNRVK9WbuyqXV4SiyVHxx0LK8fjp8w6vQMTOcYUNzbaa8oLGJW/o7MufVCkICBvnZE6SCMIolHJu5ors5WXIgiy6A7MLuQ7omS1OY9fOpLYuaNJfvtVYZzvHU8k8zpjy6nErGusKpF4hafn3O7sg0xzmnB6ECTrCbFCTm3sqqVz9eO/mZJJ9tmfnVjduKAggiD0jc8PTeb4BJEkbjNq6HXawCLRRO/wjHRH4Pxt3lgn0aUBQZBLPRPxYnOWdAzHTc0t9Q9IjUZsbSivuyNKwAqxu6tBq1Zkv0wTLvatqY4MpOAY9vADm8RL04RCsf6h2Yy3DQoVTSQuXhr3eqWy14f3d1HZ09ub6dLl8WPdQ/5ig8iUeIK5NDIzmL2rRorZoCnPfnu1obLEbtVL3J4ZGJ2LxnIU7GeTZLlZybJfi1nb2GDPZ1qq2wLPU3Nzqv5eOpDj5FAaT1KuPfczFmv+URG4ofBYjPIWfzabmyBQAX9BbUxvQ1g8rh7PUdK+GqtSM9oM/Vh5pTJhtrB0fm1DEQRBENqzlG8rW0HAkolCewiwOh2rkzr1WpPV7z7P44GA8vy5ktdf0Y6PUJHrp75kIq6bnrC8d8z49lvkzEyeMTEA4ObIet0OwL1m0R8aGc8xKr+p0V5hMUhcaSyjSaK9upQkr18V+PzhC5fHM14oRhPJ0SnnzIxUE3ocx+rLLYa8xxRv39JApF2TDI/Mjzulfj6CIAadese2JvHSNO5A2OGVuhaSFk0kM/75yyiKKDfdsHOXYhU68YWEyjJze6tUjee82+8NZZ4xIx/Sk3GhKKqQUTZ91sKiWyIWT0oXaeYjFItf6Z+ennaJV6xkt+jlWWYzK5SACOu1Ydj0mqoyk1yeeQhbyvmr65bau32h0QmpErDqakt1hYW4MePUbpV9e9tVyqzXaYKA9E9nHUcM8oQiSEOpucyeNapDECQQjvaOSOX1+RMQZHB0PhCU2mFu39aglmd9328mhuEYllvjvk5AEI8vfCz7TPQpRr3KZtWLl76vo61Kok05giBjc65Y9uY50nhBiKaGoGaBYahWKTOqpdqP3F54np6a0vRfpSNS0XxOPEUF9u3nDUbITG8LgoBKjrhaO9rryRCZ3VFQliULb/aa1Ori+gxHAdZs5jTagrZ/PBTKP3RGGabQEJzR6hjtzb3oEAQ0kSAX5tUnjpt//rz9B99JfVl++qzqyLv0yDAWCkFtKQC3m7vqigiAteAF4XLvZM5R+c2VtvQgMhs5TW7tvF5eiiCINxA535e5e6CAIGNTi1cHc0xJuaWztqwkw1nIaqUGTWtLRXol4+mzQ9Lt1WQUWW83W8yZx9GkRJNMuNjCk9Sf2Xt1Oh7PfiWGIh136YQzCIJoFbLaMrNeLxV5B2Pxoq9UU6/w+fNS83rJabKhskS89M4nCMjopHNqNkcHq6Y6u/r2m2+kymbUa5TSFxHDC0tMITNISPAHI1MLUvdOMAwrMWoMd1CikUuJTl1uNxLZy/PPnx8Nx6VulYG8oGhnQ7n0DcVogplcLGAuY2njc66QZDcPgsAbysy45FO6s0RiiZ6xHLNElpToq6ut4qUIgiCIVauutpsUae16VvOEo2u5GxSNJPr6pEIWo1ZVZr2Bc62sO5RhZKMjyrERYm1lXzGVJrxjB5/nxNzgDofdBccUnseCIZUnx5mViICigky2uo1p0lJSaDqJBgKFhc4FRo0sSbFyBXLzx13xPMowWCKBxePXvhJxlGGQdTrNAwCsLwhMAbhufHbRn6u+7+H9G/JpYyqTUdu3Xu/IGYslh8cWHL6scy453P5Jh1SK8f6ofHM+o/JbKkuptOJWBEGOXxhM/+dqShnVUGnNNgtEaiKIoaG5Qs5cMggEInz2ExoUQUtL7qTrqIIYtMqKEqPEKzw4NDc7m2MbyMnrkxreThK4xZhhqNRdYGbRM7+UY9RkiVUvk912sxWXlhg0kjHulSuTsbhU0VZBIvHkUiDHXs6sV+vuosB0Q325Ui71vk/NuNa4ZwMIgqAo0liTtQV2qoFpX/+M9DiDgjh9oZx3mOrKLCh695zrMhw34/T290slkiiKGtVKizZDb74yq96kzzz1Wcq58yOBoFRn2Jw4jgtK9pZVKmi95AR3t6NEQtHbox7qX2NmGrSVhQ8eyn/uIABuLZRlKKfUkJTMSFKgVhxzeaUyqdFyBUaTWJLJPzDFGIZ25xhmtBpPUTAhGwBA2t1zEgnA2o05libn3AnJiYm2bqkvyTXxLonjjWUWi+V6MuUPRM51j0oc96NJZnTSOT0tdSMXRdH6cotBLVWimLJnayOZdl6yuOg/n2sUpEopa2mQqu4MRWI+/5qGpKUGMmd/DRAURcpsd21gajZoqiss4qVpfP6wdLVUPiReXgRBSJKwmu/OwDQcT07OLXklO8BWVpoVCnHVwy1XUW7WaqXig3mHh5Vs/lsQluddnsDCglSVn8Wo0WdKW+5Q1RWWbNM9pQznaiEN8oEiaHtrpXhpmkSScbrWc+bfOMNMTrmiUalxD3XVtrupwjR1LO7L1cYURRE00yQ1VWVmi0lqHMmiy59cW/cPYfk/WSgVtF535+1e0FhMMTggm8txKiVNQNFAiT26dVtBA5MBuFVQjiMKn66dl8l4+YrbwIJGIyikbgxnhIaCkhcNqxTy2BRBpRSUua+qAAD3MghMAbhOEJDz3aPSo/JRFN3cWCk98S5NEVtba9KX+EPRc1nG4y8bmXD0DeU4F9/WVZ+zBlNOkgcPbKDSymBfef1CztZpCoWsQXI4fCSaCEiWjeQjHI5LVJgiCKLNu0nrHcdgUFeUm8VL0wSCUekr/3wEJYuDcBxTqQo+Z71TOJzeJXfWIu7Uh1enkJGSH96br6zMqJGst5qYcTHMugWmCIJEInG3R+qF0utUavXds5001NmlJ+sbnVnTLNjgGhRpaSkXL0wTjydn5tZaRC/idPmk66/L7Sb07gpM4wlmJtd4FLNOXZppHrmycrNJcpDBkje4xr0NzwthyTt/FEVKt2y+bWE+n+ZSt7Lwro4roKi3fQPT2ipeDsBtiOexkNTZQkYCQQgri0kZrY5V3p63Se6qowMA4Ea4va4bAbjl+kZnPbnqKPdubyYlx8VTFNnVcT0wjcWSgyPzzlxTgTs8gWmnRzrYbGy015SZaMnf3lBmEeW53Vcn0v+5GoaiGoXMaFznsxl0+QtFUBRFUXRqbkniYgxF0e3br/cxuJsQGKZTK6QLCQVEEAq8P776FZaulVMo6M5OqVmn7mhLnqA314dXp5LfVhM0m9RKJS01WhxJ3clZV9FY0uuTeqGqqiw2W9ZJY+4sKILU1FppycA0sobWzGBZpTn3NlPoLi6nJXcwx6CQrfXp7bzvAgzLeSWnukJS5b7iRQhFEEadSqGQ2uEIQsFlWmmHIRRF0WSSnZaMxS0WbW3NndpKG3e7VQNXZYWP/BVx7tzLVt21x2Jw9+B5JCR1tpARJ1dwihXVD6xczq8cpF8MFM3xVThOqWQVUmfmAABwV51EArB2Yw73xOyS9AXY/n0dOpUi25EZQ1G7Ubtx4/XANBCMnjk/vOJBmcSSTHfPRO/VKfGKlRorSvSSZZgdDeXp4/E5jj8/nKMggiLwnJOne/zhhSV/6ooIQ1Ecw6594RiB4wSBEwROEjhFEjRF0BShUcga7JaOantHtX1bY9WH79/4qQe27d3SJF3qdbdSyiiT5LuGIMi8y+8NRFa/wgSOpV7e1CucenlpitAq5a2VttQrvKOp+pOHtn7qgW3bN9aLf+49IxiO33HJF00SOeejH5x0JJk1DZIVicWT/lxtTLPt3+44VRaDLFeHspwF+CAfOaP/SDw5NrPWpEnE6w/nHEKeKTy8gyUY1iHZqzr1J69uHGRQydW5SjvHZhfjSSZ1GMKx9MMQThLXviiSkNFk6sukUXXW2Dtr7F21Zfd11H3qgW0fPrCpvblC/HPvItT0tLq/jw7maJmdk+OBR3h97nsMANxamMDTCama8XwwCiVLFzbdmXppkTcYWKt1+SvZ0JBsa1v+SnR0BB94cPkrsG9/uGbFXLv5EHAcegoDAKTluE4D4B50/sKI9MBeBEG2NFZgWWIOiiQ2Nq64WvCFIuf6ctR4pswsuCdnc1xPbt/UYLNkPclGUeS+3a00fT0wff7nJ6NJqRGLqdLO1RdXInqNsr3GvrG2bGNt2b4NDR/Zv/lTD2771IPbfv9jh/7+dz/0/778sf/35Y99/29+49Rz/7v39b/tff1vL7z81y9//4+e/+8vPf/fX/r+13/7L//sY3/2hx984vFtt2ETyZsg4+WrSIlJ21F77RV+YHPzxw5uSb3Cf/zph//x9z6ceoWf/fvfuvDSX6Ve4fO//KsXvv0HqVf4u//2xf/1Rx/6sz/84IMPbBT/3HtGOBaPSg7OTd3PKK4M4QaR0aR0ufqNIOQREOpVipzZyh0h5+cOQZCh+Rx7XZAPleTc6zdIPiWr5SZdPpvBnYIXhATDSH+ILWZtWalRtDCP4zxSVWreUFOWOgw9uqPjkw9sTR2GvvK5x/75Dz76L1/+2L98+WM/+5ff7nnt/6a+Tr341ee++aXnvvmln3zj977xT5//sz/84Jd++/Ht2+7OkSLL6LFRzUA/FSm48k7E8+gTglp9F92fAnchlGVJj9T8CjkJcjlCFXw6ETJbnY887njimeWvxfsOLO7Ys/zl2rYrUFmz/BUqq0yopfqNAABAcTInPgDcy0amncFwTLx0pb3bso7KJ0m8q616+Z+xWHJwaG4xkKMeJMXhC00vejlOqstnQ0NpTZmZJjPPNWlWqxrqS4m053b8/KD0lVUq5LVnD2FTtm2u/7e/+7Vn/+t3n/2v3/2Pf/jcV/7nh//kD575kz945td/5dAHHtl86OCGQwc3bNpYK92N8Z6lUtDmXDW8jz20+Rv/9PnUK/y1//vZP/+jD6Ve4U9/Yt/DD21KvcIdHVXSg4vvadJziiEIgiC1ZRaFLEcd3M1kMWhufszEsJx028dU1XnO0tc7glGrlG45DdZLbZlUj+YbJBJNslzWNi8pCskpv+5EySTrdud1UpHOqFVpcvWw/s3PPvDdf/ti6jD093/xqT/98gdTh6EPf3D3A4e6Uoehpiapduf3ApTjZEODyskJgsmxI5UWlyuC9+8rYjIcAG5nnEzGyq5v1QKGCXfF6QQA4N4E+y8AxEbnl9z+MM9LRS+PPrJFp8qcDKoUsocfvF7lFwzFTucxHj+F5bie/qm+/hwj6Dc1VZqyTDLb1VCenqUyDHdxdG7FIzLBMVR+O6VIdx+CwGV33UX77SYcT8RyFVPfiTjJedKKEIkllnK1VL5rGLWqbDe3wM0mCJywzhvzoicQl2yhc1eKRBMTk07x0lxoioDPwrpJJpWXulVjIzizps0vWGL37blfvBSAOxlLy1j5HXIbQIACbwBADhCYAiCWZNkjx3tdSzkaVLVV2bBVw9tIHO+qvV58IQiCPxQ515/XePyU6Xn31HyOwS87tjaWWvWrfjmCIMiGtmo6LZg7dXowmriTujomk2u69gDSBEGQmHTrThdNMrFc3QzvRJMuL5Orhg6A21+MYWfdOQ6s4K7H83zOouA7AhqPK/uuyhbm0bXd00oU2NsRALBeUJZB2bvwvBEAsI4gMAUgg56hGX8wKl660t6tTRgmziwJAtvQVLn8z3iC6R+cdQUKaHTl9IWmnV5Gco6X0lJDfblVvmrGSYrADx3olMuvL3/lnYvSpbL5i0QT807vDf2ac3rfPtIr/sX3DH8wuvo1Wd+v8anF0+fyrXcGt4ncfQcBuBOkJlIXLwW3kyVvcPWBY32/rg7O9g/Oin/xnQnz+bSXLsgda81MAbiboIKwLp8IPBwmQqEb+kV6vXgkxxyYAIB7HJpqbth48MviNQDcwyiC+PevfmbXlkY8e/M7jyf00K/+XTC6Yu5Ig1b5k3/6YlWVJfXPJXfw/37tpdfOXE1/TE67O+t+5zMPdXZUiVekef3Ni//yw7dmFr3pCzfVlX/tr3/VbNKk/hmPMw9/+m8XvIH0x2RkUCt+7cm9v/6Zg+IVaZ579cxf/OtL6z46+JarNOv/5aufbm0sF69436e++G/dIzN8zu6YkqpKjF/46IEnHt0qXpHmb/7jlz/8xcn1CrhvE/U20w/+9bcN+swdJBIJ5i/+7vkXTlwWryjW//zNx3/1g3vFS9N883tvf+/lk55g7vPjtoqSF76T9cg4Mb34hT/59qRrxQewCDtaa778+UfbWqQmlX7m8/8yMLGwxi0wnVYh+8RjO3/3c4+IV6T51o/f/dbzx3yRrN2cf/fjhz7xzG6tVilegSAIghx++/KX/vEnrGQ75py2tlb/8ecebWu7fgsq3eDQ3D99+/X3Lo+IV6z00JaWP/3S01aLTrwizTqeArVW2X7nMw/ev6dNvOJ9f//1Xz7/1vlQ7JYV/pvUyi9+8tDHn9ktXvG+f/j3l59781wRz/CTh7b++R9/WLw0Tf/I3Ke+9B+RxHr2zag06f/5K59qk5yW/eO/+bVL43M5e3mv0dP7N/3WJw9WVGRu5Hru/MhXvv7i5IJbvKIo1XbzX3zxqW1bG8Qr3jc5tfgfP3z75eNX0hduaqj4vV97eOum+vSFIp/4vX+/2D91o1+rmwpFmdJS5weeSF9G+v2Ww69j/vWpd05WVQc2bk4YjQKa9YyxIEQoaH3j1SKeXqKuLrBpS0KboyV9upKfP0d6PeKl2fEyWXD/wVCZ1CcuHRUKai9flA0NildI4rXapQMPJE2ZP02roTxvPXWcHMz3t/AaTaRrk7+xWbwiO333OWV/H5r3mC2mqWlx1335z8BOLTqtv3xRvDSLRG1tYNPWhK6AN9r64vOUu5j9D69UBvbtD5dmPUlejYxFNZe6Ff19qX/ySqV/+65IbZ34cbmU/uh7eDRH8crNwWu1SwcfTBpN4hVZoBxnPXWcHBoSr7j9CBQVOHAoVJ75RCsjKhTUXrkoy/vjBsCdbn0O7QDcZZIse/S9PrcnKF6RxmhUb22qSq+XwTC0psS0nJYKguALRs73T17/nvxMzrkn5lzSwVlXZ7XZqBFV63Q0VtDU9Qam586PuEO5g6E8aRVysyZzOALWhVmt1MphaF7xMBRdVfMtNu1w55zv6HZj1anxdZ0wAUNRmAcpHZn3NS1YC5LAzZrM906KRhBY7o/9vSceZ6LRfJOddGVGXbYpJUE21NSkerCfCgbQuyloBqBYWDKJ550sS8Hg0AwAuPXgkgmAzIbGF8KRFdWjq+3Z0pieWOIY1ll//R5sIsH09c8sBQsYj58y7/H3jc37A1JZp81maKiwKtImTMcxbOf2JrmcXl5y9uIIn19BKC8I0Dz0huI4Pgltkm4wJU2t7lNxm2MYlltbGWYRlHLapFOLl64kCMjdcenPC7mr5exGrXgRKFzsVky+ZDVoc86nt47V2bcJDEPTb46uFgxHvX7xuQfDcjd/b3OPoEeGNUODZFTqtA2Ae4XAI+sxvx+v1yHrercYAACKALshADIbnXMt+ULSgeO2zY3ptRgUSdy/q2X5n+Fo4r2zRQ5YGB6dH881B+7W9lqD9nq1TolOXVNlIclr92PjcebElRFOskx1WTzBTDtyjMnCMJSAOqxiBSMxpztHbwSCwCVaQICc5DQpkwwREARJstxtlZ443IFg9mHvNwhB4DmLyGJJJsneDROzBMOxnI1EVPQdlrPfnkamchyzbgQZTeasvw7G4shdkv9fo1TQNTUl4qVpeF5Yvdm7vEFfrubsFIFDwW4RUI6TDQ4opyaJRI4b7QDc9bBEEkurMEUFocj8lL5eAgIAALdKjrNMAO5ZoXjiwsXxYFAqy6iutjSVW1P/jyKISaPauuVaTzFBEHz+8PnBgsfjp0wtuKfn3dJx7cbOarNRg71f49pRXyZLK6+72je94Ankrq1CEARBBARhJX8XgiAapdyYls+CgvBChstXEaNWpVHKxUtB3jAUlZ5ShmW5eU8gLjmj2k3G5/ERldPk6vnl1gJDUZzIcfQPxuLRde01easseoNMruRXp1GIF4HCcbm2ZRxFZWmjItZFPkPynf5Qrqd2hyEIXCO50UZiiWBYnNxxPJ/zdlGpRU+R6/we3SuSSeWlbtXkBM7cDXtOAK5BUYEobJ+AJxN4/Pr+B43HUaaY8QeswSDkuh8GAAA3GuyGAMjqVPeQT3JcPIIgD+3qTP0PhmEdtaXLyxMJtrdv2p3H3DIZLQXCw5NOn1/q20tK9I0VVvn7158dzZVy2fVzmuOn+9lcMcEyluN9YaloGEEQtVKmzzLBC8gpwbDBXJOoGHQqlQJ6mBZPLqOkK0xdrkDiVowalhBNJHPGeVWl5vUt7pbLKb3kzY9Egkkmb6NYeS04Pnco3VApVawH8hSI5jiIyGiy3GoQL10bk14tPTg9FIrlev/vMBiKynJViIdjicCq0vVwPBlL5sjyrCYtleuHg2zQWEzVc0k2P4dCBx5wt+BxPKkvbL+NxmNoLG3/w/MYw6B8jlOd1aKlZfnPmgUAADcIBKYAZDU653J5gtI9v/btbUtdumAYet+26+Pxo7HEiWLH46cMjc5NTi2Kl660vaNOp1EiCCKnyA0d1TLZtQrTZJK9MjKTs2h0Gcfz/kgsItmz1WTSlJcZpSv4QDZJlguEY7GY1MVqud1oMYkn8gL5M2pVWrVU1dXI2EI4142BmywQjQfCMZaV+qiqlPT6Vpgq5LRRLxWYzs66Xa4cHSTuFN5wjJXchyMI0lRfJl4ECuf0h6QnGsJxTKFY5yGWZpOWlqxavXJlks+1AdxZaJIoley6m0yyLm/IGxaPvo8lmUAoJn0vpLG+VKWE+3bFQwNBXfd5+aKziHgIgNuQgBMMWUDXGlQQsHgCXTnpEx0KkDHxHimnqKWEV6oQOCsGANxSEJgCkFU4key+PB5eNa4tXWWludZmQhBEKaN277wWmAqC4PWHLwxOiR9diMl597TDIx3XdnVWWwxqDEUbyixWs3a5A+bEhHNo1sXn18A0JRKJ9w/MipemsVp0jXV2JTT7K9aSOzA5KZWAV1ZaqissOZtLgmw0arl0ie7opCMkeVfglpidcwclGwu2NJRRkjV0BUFRVKNWWCw68Yo0Xl84GJJ6SneQcDwRjsSld4btbZU5+2CC3ARE+iCikNMNNTbx0jXAULTUZpDLpELY6bmlnOPQ7ywEgUs3b1l0+admXOKlCIIgyNS0S/peSGtLhd2sI6Cb9hpgXq+6v5f2eNC8b1oDcJvCMEQudVq1GpFMEJEwsrLIGovFsKKa/HD2UghMAQC3FpwSASDlQs9YMFdJ2o7OehRFG8usev21EevJJNtzdcoTkhpQn9NSMDw84fD5xBPdprNadU1VNjlNdjVXKeTXo8x3TvQyBTZqjMYS47mm7LAa1OVWvXgpyI/PH5nLNbNWVYnRrJMq/QMSLGad0SA1+fvsou+WTOQtbXbOHZAMTMvLzesYo5M4bjGojUapF8rp9q+eYvvONTbukG7FUFlhtkj2KAD5EAShf3BGvDSNTEbZS43LfbfXTiWj7aUGWVovmtWGJxaku4HfcWQUWWEzipem8XhDC06veCmCIAiy4PR6fCHx0pVaqm0KuDO6NtTUlKavhwoG0LsrrAf3HAzjlIUdHIlggPSJ9z94KISlD9LPW6SqWoCuygCAWwoCUwCkDE073d6g9OXWow9skpHE7o3XpntKTTp/7PTAigcV5ergzPi0VE0igiA7OutMOvWG9iqF/HqVzbmrEzkbI4pEYomccxzXVZZ0NkMpVpE8/vBMrsB0Q1tVbYV1HQOFewdNEDVVFqs1a+Gk3x+ZdnrjSang7JaYc3qDqwbPpistNRg1yvXaKtRyusSgES9dyekJenK1b5amkNMIsj5PeO1GcwWmKIpuaaoSLwUFEhBkcGxevDQNRRH2UoM67VC1RqVGbc5ob3DKIV1ffMdRKOg6yUJdlzc44xAHFimzTq/bnyMw3bez1aRXQ3OYNaImJjRD/UThw5ABuH0IOM6ZpG7PrIYHgoTPJ1qIhUJYNFLE/YOIrYw1W6DIFABwC0HwAYAUXyTW0zcdjUoNJGlqKmuwW/btaUv9UxAEjzfUPbSm8fgpIzPO0SmndMexrs6ajrqy5say5T5uDod3zOHOOSe7SDzJTjk90h3oSksNG9urTRqY+qkYwWh8zuWLx6W2pbpaW2dTuUZyXDnIyKpXmyWLBM91jzhcvttwcO600+P2haXvytTZLSSxPlMf6LXK6jKzeGmaUCjmcAciRY2eW1Zdbb19LnAmZhYTkkE5iiL797Sty60giiTu2TlzBEHoHZ+TzqYVNFVpLezyW0J9pVWjkhqc7nIFHN7gbfipLxqGokadqrkxa9fdSCQ+Mbu06AuKVyAIgiAuf2jRE5QegNK1oaa52kat0w7nnoVyHN3frxofIxK3XR+YFda1QTa4ywg4njRZxEuzw5MJwudFo+L7BGg8TgX8eFLqEiObcHsHL4OzYgDALbMOlwcA3N1Odw+HVs02mw5FkY89tqO+vjT1zyTDXeqZWD3fQhHC8eTwuGNpSarjmMWiferBzYa0+evffOeydCqXEcfzi57g0LBUfRCCIPWVJZ2NFcR6JAv3GobjZhY809NL4hUrbWypri234HANU6Bym7HUItUvortv0nNbDjP3hqMjE45gSGons6W9Zl1iOBRFLSZtU71dvCLNyOjC2KSj0DsuInb7OkwQh2HYcl/mtRiZXYxL3nZCUXT//R0l+hyFtznRBFFTaS23m8Qr7hmzbv/g0Jx4aRqNSt7eWC5eWhQMRdtaKnRpx77Vjp64GokXc4l+26JJorrEqFJljQ+mpl2XeiayTfkYZ9jRcceSO3OcuuzA9laTVrX2j/A9DuU45eWL6slxbGU/x9sKT9MInNGBjFCUl8niJqk7rCKUxy13zCOZ9j+Ux02Ec5S3ZxQur4zX1Qk43MIBANwacIwEIIeesbnFpYB0/ddTj29f/v9Egjl6un/F6jUYGJ2bmXeLl660a0ezRnN9cvBzVyeSTGHj8VO8gfDpiyPipSvVVlv37Wy1m7MOfAYSZubdvUNSPf4QBOlsr9qzudGgkSqWBCIEhjXU2irLs57WLzi8wzOL0bVVTd44l69OuCTvi2zqqlUrZWtPL2QkUVNmrqyUKhgZn3XNZhnPWxDt2gqlFTRVXmIwGtcaYiIIshgIT88uMZJ7RRxDH9p1bZRAcTAUrauwHNzVWl5+Zwemcpokir005Xnh8LEe8dI0arW8vaWCKvbnpzOqlS2N5Wq1VIXpqUsjhXanuc2plbLNbdXipe9LJtmxGdfwtFR3nd6hmdmFHM1h7tvdur2jVrZ+c83ds9B4XHnlsmJmCuVu0+2Q1+shigKZYRiv07FEvi1EMYah3G581Xj8FMLjIQLBIkblIwgS6uxibVJ9SAAA4MaBwBSAHPyR2JXeqVgsr6hFEAS3J3hxaFq8oliTC+6J+SXpUfnpnE7f6JyLK+rUPBiJdw9MuiVrT2ia3LGx7sCOVq1yTWnIvcnpDfaMzPj9Ut0h5XLqwb0d29prcvbmA8tMWlVjtU2vz5oyv3W0Z3LWdduOzB2cdMwseCQSvaoqS1t1adEx1jKzXt1We60WPiOfLzw86fAEc5fixuNJTrI1ZFtV8Zc3BI6119kfP7jRYtGK1xXlnWO94YjUwFgcxz742I6qkuJHi1sMmkfu27C5s0684k5j0Krk7zd4KRQvCKd7xgKBrAMs5HKqsa60SnLOojy119mNkuWlM7NL/Wuulb6t4BhWZjXs3dkiXvE+11Kgu3fCmWU8fsrYnGtofEG6/Y5KJfvY4zubKm3EepR43+PQYFB78YLctYje+E0RZVm0wDsEydKygifVga3i3iDgOGOTOmEQofxe2dwMmsi8b0HDYZnLWVxX36RCFdy0hTVL3esFAIAbBI55AOR2oWcsGst8BiDCsNzFyxM+ySH8BYkkkkOjC9LVZ+lOnBoIRmJSMUZ2HM9PL3iO55quymYzPH5o056NjZDoFYrhuP6R+ctXJ8UrVqqpKfnwo9s3NJav49zodzEMRdvqy5pqsp7Wz817Tl0Z9a5tFqMbyhUIn7s05vVKjVZ77MAm5dpmy8EwtKLUuHmDVKLX2z99ZWAqmccl95InyEjeyNmztbm4Ib0EjtWXWz/4ge1bN9WL1xXr4sCUzx8WsifmKIqWl5k+/sgOWVEfOqNW9ciejgfv69BopAoe7wg6tWK5I3ahBEGYcLpPnhkUr0hjMWr2bWtZY8dYCse3b26wmKTy9F+8ft4dDGd/z+88Cprc2FhhMmUuu04m2f6RuYt9OY4vcYY93T0yNZujOUx7W+WvPL2nqsSIQX+YNcN8Pk3PJdrrLq68Ln94PI4X2DI1WmLjtLo8R+ULBMFaLIwq8xYI7iooyqtU0cp8p0PEkwnasUC6XOIVaejZGcpT5KcgarUFt2xj7GV5bqsAALBeYKcDQG79kwu+QFTiYnsZw7BHTveJl65N/8jsXK7Z1Zed6x2PJ6RSDGluf+jI2QGXK0c+29xY9pHHduzoqFWtLcG5B00tLJ2+NOrz5ajg27ap/mOP7eysK5NRRSYX9w6jRrmtq66mukS8AkEQBEkk2LeOXhmZdGRr6nebONk9PDm3xHFZn+TObY0tVba1xEw6pWJjc6XEgPFAIHKxf3JyIUcPkBTnUiAhOXXMgfs67EapPCsjAsfqyq2fenL3oT3t4nVrMO3yXh2YkS7VJwjsoYNd929uKrRHs0mrenRv54cf3V5i1TscPumu07e/MrtReiYlaQzLvfjWBYkxGTqtaseWhjLTmvq61NrNnS2VEuPx5xc8R88PSr/jdxYURS0GzQP3dYhXvG/B6T12ZmDamfts4fLQ9JX+qYhkkSmCIA8d7PrYoztqbCbITNeOnJnR9F6hQkEkjzPJoqHJJMpIzbq2GiuTxxubeKUq50TkglyeqK0LbdgUV0NgevcTcDxRURnPLxxHBUG25FJMTmQrL03BAgH5wnxxRaYIgkTKygPbd8QamwRV1uFEAACw7gq7KgDg3uTwBq8OTEtP/psqrnEtBS+N5GhSWahJh2d0yilx/bnM5QoMzTiZosbjpyRZrm98/u0TveIVq3S2Vv7aR+4/tL1Vr77ePhXkFE0w53rGL/SMi1essmd7869/dN+uzjqlDCp5s8JQtKOxYktHDU1nLgzsH5o5en7IcxuXl6bMuLwnzg56sheZqlSyDz60teiNgcTxltrSg7ulUsj+odlzPeOR/KaMm3J6YpK7xJIS3acf311QGwGaJFpr7J9+avcjB7oQBHE4vIF1euMYjnvtyGXphAhFUbNJ/fmPH7gv78wUQ9ESo/bxfV0fe2JndZV1ds79zrHesQmpDpK3XCzJRJNSb3FFudlq0hY9FpvnhasT88dOZm3kTRBYbaV1/47WotN/lYx++L7OCsnJtV596+LUove27cJRBKWM2re1ubMjawPTC1fGT10ayefOUCAaP/ze1cnpRfGKVZ58eOvnP7q/o8Ze9JsFllGTk5qrV0jJT98aobEoGit4hFO4pi7a2sar1dkyU4GmmVJ7qLMrtGlztKT4XivgVpLLC6jNRFFepQ43NImXZ0GGgorxMWIpR906wvP01KTM6cC4Im9lxYzmwLadoa6N8bo6Qa0u4C9KwTCEpnmdjrWXxRqbkrbSgn8CAODeA7sJAPLy3tmhaK7IkuP4CxfH/Os3Hj8lmkheujq1kMc0LKfODnkkh53mY8kXevO93qGRefGKlWia3LSh9rMfuf+jD29vrrIVN44VQRACx8tNuif2beysLROvu0tNzC+9ffLqdK4RkXI5dd+u1s99dP/TBzdX24xkIcFTOpokys36D+ztbKywitfdaiiGlpea8gynMiqz6O/f3lxTlbm8dGkp8Mo7l4ambvfyUgRBWJ5//fiV7p7xePa88r7drbs3NBQxcTyKojaT9sHd7Y0NdvG69zmcvmNnB0fzyFBSXIHwgsMr0XcVQZCnH9v28M72fDJTFEWNGtWDO9t+8+MHHtnfRZLE4Mjca29fdjr94ocW68LA5IVLY0nJqlgMwxob7F/45KF9W5pVshzl8wqa2tRc+dln7vv4k7uqq6zBYPTYmYFTF4cTSakc+ZaLJJK+UJTJ/jrodMqO+rK13AkLxeLfe+HETPZdnEGv3r+7rbmoLrc4hm1uqbpvZ4she8/ivv6ZN072xm+nN8JWorfo1UXH0CSBt9eVffAD28QrEARBEJblI5HEa0cuL/qz3nERuTQ4ffT0gMQdmhSVSvb4w1u+8MlDH9jbadGqMsdpuaAoqpLRHXVlB7e1VlgM4tX3DJTj6KEh9VA/wWTdya8RGk8QoRBe4M9nCSLU0hbcsDFZWclrtYJcvvzFm0yJurrQho3BzVsDHRvyrDcEt6F4XQOvyl1HnCKQZKKuLqHTi1dkQsRjyolxenoSyeNECwsElGOjtM9X3MB8BEEYigo0tQa27Qh2bQq1dyYrKnmDQVAq07fb6xuwSsUbjZzVmqyoiNU3hDo2BDdsDG3cHNi6zb99Z7ShUZBnHaYAAAAp+Fe/+lUEQb7+g8PiNQCANKFI7IG9HXqdUqIrXyLJ/uf3Dk8t5h4QV6hkgulqrZKYBDzle88dW3s2JAhCKBJPxpjmOrtKlWNmJ6NB3Vhjq7QZVXIZx3DhaILNPqY4nZwkbQZNe13ZI/u7Du1o/chjO0qN2nfODtz8giCdUv7Q/Z0SvfBeev38giewjk+LFwSvP0LjeF1liVyeo2DQVqJvqim1W/RymkwmmHAswUvOtLNMSVNlZl1XU+UH9ncd2N7y9ENb5RR15srYTX6FjWrFUw9vzfZnoiiqVSu8vvDUgruIJ2bUKB/ft/Gxgxt1ugxzv4TDsZcPX/zl0ctuf44GCBlZtKqPPLFTvPR9vkDktXcvr+/dkXAsEQ7FmmpLjXp1xjGwFEWUW/WXeie8ocJGtGlV8od3dzz9yDZllrnaQqHYW8d6Xnr7ojuP6Z5SeEHQ0HRHS6VCkTVYpGmyoaokHk96vKFwPHN1J4aiOpWis6H8iYObPvLo9o2dNSiKjowv/Oilk6PTzq0dNRZL5rHbbnfwzOXRmTwGIKcwHO9yBXZtblSrZBK7cQxDjQZ1fYVVq5YnYkw4mhB1dMUxTK+Ut9bYH9zT/qGHtx3Y0240qBmGO3tx9NTyOUUAAP/0SURBVMevnI7EEts21FVVZp2b4tT54f7x+Xy6xN44VTZTR1OFxO5dq5KPTDgcS37peb2yEQTEF4pySW5zRw2Z6V4ahqEalRxH0YHRuWiisHCnvszyySd3dbZWZfzJCIIsLvr/8wdvdw9O5XkwWi/N1aVbOmq0Weah0mqVqICMTy8GI/FCb2piKFphNfzOpx/ckKW8dHbe/fo7l15852L+M1xxPL+45C8xastLjRSV+ZVcVlVhaakptZq0FIHHoslQfi3dMRTVKGRVJcZtHbWP7Ov8wP0b9m9vicaSfWPzhb4Ca4KivFpcK4fH48rxUTReWLvPtUMFgXIvoTJZ3GSRiK6wZEI1NlLc00NpijWYWEXm7TAbHsOSJjOn17N6Q9JiTdhKr31VVcfqGyIVVYxKLf6efAkChnNqFa/T8WqVIJcjNC0QBIJhqCBka1AgyGTRmlou778CFQTV7DTuzqufzLWaWVtp3JTjpDqdfGGeWnKheQ/h4k2mSEVV/gWMeDSiGhnO9oKIcAZDotTOyQoI+1idjmAZwudF2ax3y67BsGRFZWhDF0dlPbgvwxNx1eSEcrAfC+d78oBHIiiOMXo9n8fPzwxFOYpOmMyJUjtnMDImY9JsSZTYrm+3y1/2skRlVbysPF5ZFauqiVbVJEpsCYORUap4giB4jvR58aDULHkpgkwWranjFPneRyx0g7yVcDzR0JAspM8GzjKyxUViSapfLQB3EwhMAchLJJ7saqiorrAQROZqKUEQFhy+f/3RYem+fsWJJZItdfaG6pJsl4ip6a2/+9KJRU8wr7MtSQmGdfvDJIpXl5sl0pAUuZyqrrQ219qry8z11SVmnUpFUzSBUwSuoEklTS1/mTQqu1nfVG3b0l57cFfrge2tD+3tfPyBjS2N5SqVrMSqP35qYCmQ7ynXeqm2mQ7t6TAasl4MHD3RN+n0rO8FXjSe9PjDWoWsvNSYc34VpVLWUFfaVG2rspsbamxahUxNUySG0QShXPkKW7TqMou+pbZ024a6B3a379/e8vB9Gx450NXUYFer5Qo5dbZ71BcuLGtbo5yBqUGvrC4zB/wR55K/oBRJo5A9sKPto0/srMh0IyGRYI6e6v/Ry6enF9zFvXPtNfYPPLBJvPR9wVDsxJnB/Ou58uRY8nMs39pQpsqSbFrMWr1KPjbhzD8z1ShlD+5s+/gTuzK+UAiCMAx37uLos6+cGZ1zFbSdB4LR3ZsbTUaNRP6o0ylb6+wWg8agVaGcgAjC8uaqVcgbK0v2bGp85P7OR/Z1HdzTbjZrWZYfnXB8/+cn3j7Tb9Spdm9qWK/AFEGQJX9YI5e1N1eQWXbjKRiGmoyazubKCquhqtxSZTeXGrV15Za6cktTtW17V90Du9sfvq/zwfs7a6tLUkeEwdH5771wontgyqRVSQemDofP4w3F4skkyxbyYq8nnVLeUmu3lWStHjIY1BRBOJw+bzCyOoMjcLyh3PLAns54JOEPRzP+ERzPTzs8WoW8o6VCvA5BUmG62aThWW56zp1/ZlprN3/80R37drdpNJkvXKPR5I9ffO+1Ez2R/EK9dSQdmCIIUllmllOUxxP0BiN53vdKxY42o/ZXntn72IOZd0eLS4Hnfnn6xy+fDsYKy9cCkZgvELGZdCUWbbYTm2UajaK9uaKhsqTKbmqqtysIUk3TBIbJSCL9GKSW0VaDprLE2FZftmtjw6Fd7Qd3tj28b8P+3W2V5WadThmPM1f6p/KMXNdIwHFBq03abJGauqRxRQMHNJXjoQjG8yjL5plSrQ+OI31eQa5IGoziVe9bU2DKsqxezxiMQvbdcjasXJE0GBMW6/JXUqdn01ItlOflbheGIhyZ+Zi+mkAQjF6fLLUzVmvSUpK0WpMWa9Jawms0eDyGrW4gQJKsyZSorIqX2nkq399SaD51EwJTzmqNlFXkH5iiAkLwHIqiKMvm/C1FBKYChnFaHSZwhN8vlZmiaLKiItS1Ma7LXQyOJ+LKyQlVfx/u84nXSeB5IhxGUYTV6fi8N6TMUJRVKJI6Q8JsSd9ur2/AJnNSp2c0WlahXP27BJIkfD5KOvhb3iBthWyQKIoiCIqhmCCggoDkekNvCUGjZi3WeHVtvKycy/tPQxAEQVEEw9DUF5d7cwXgTgeBKQD50lDU9s0NsizxFs8Lh4/0vHlmnWd8SuF4QU1TLXV2iUGIZ88Pv3p83a4SI/Gkw+VXy2X11bacl1KpUK+60rKxvbq5prS5trSjqWJje/W2ztptG+qWv3ZvatyztWnf9pb9u9r2bm9qbigrseqWo5ZAIHLkvasL3ps3X4pVp967uemxA11tTeWy7K0hFTJKo5LTOB4IRdfSH1bEH4oueYJWo7a81JjPIGuNRlFfY9vSUdNQYW2tL+torty86hXes6Vxz5amfTtaDuxq27W1qaG21Pz+fMo8Lzhd/lPnh1w3N5KWDkxTp5V6naquwkqThNcb8odXXT6tgqFoqVn3yN6ODz26o7GuVLwaQRIJ5viZwR++9N7QlGN13JNTldXw8H2djx3cVFmR9WoKxzCFnFIr5BiPhKLxNZZ1L+MFYWp+SU4QddU2eZZtsr7GZtQop2eW3LneShRF9WrFA9tbP/PBvfWZXqhUWnq5b/IHL53sHpgq9K+IxJNmraq53i4d+qtUspbGsvb6stpyS1tj+fLmumNj/cGdbQ/c17FjS2OpzUCSOMfxoxOO7/3s+OHTfdFE0m7RSwSmyQQTCccRXsARlGU5Lo8IiheEqVlXqUFbXWnN+aEjCLy8zLShtWpDU2XH+097x8b6vduat3TVlqXd6pieXfrRi++9e3YgyXIWnVo6MDXoVLUV1qa60iq72aBSoAKSSLKFvvJrhApIc11pY13W/gwIgpTZDDaLXk6SPMvhCCqnKCVNmbWqjrqyxw5sfPT+ricf2lJeYhganc9WZ51k2MlZl92kq67M3AxEpZRVlVkQjp9zeMO5jlw4htWVWT7+6I6H928wZLm/FY0mfvlW949ePr0UCOfcGNZdzsCUJPHaSqvdoouEYi5fiMnj/hCOYY3l1o8/sevpR7ZmvF3qWgo894vTLxy+sJR3bXi6RU8w4I/UVlpNRk3GqnYRg0Hd3FC2bUNddam5o6m8o6liS0dN+jFoe1f9ns2Ne7c27d/Rsm9n67ZN9TVV1uURAAzDTU4vdvdOZNtm1geG8VotY7NF6hsT1TWxmrpomTi1FwiCMZlTwSKj1WEEfjOTUzSZpL0e1mTOVra5xsAUpSjGYORkme+6FQ3lOdXUpGqwX9DpkgWOzRdQlCMpVq5g1JqkTp80mgSZnFpy4YH3T/lwnNdqE2Xl0ZraWF19tKqakyskinAzwnAMZ1mUYbK+jygqUBRvMiWqqmP2MjbvgkEEQRAERTEEQxCU41CJPTZB8FptsqIiWlPHaLX5/wkCSTIWC6PXMzodIpdjAi/xhxQRmCIIwpEUpzcgGIaHw1jGXroUFa+tDXV2xcyZd9rp8HhMNTGu6u/DvQXctkxBGYYM+FFkPTLTYmEsQ7ndsplpYnkjTJfaIMuXN8gaTi7P/91EUDSp1XEmE5Pa2tVqlCJRni90TrYbQVCrWas1XlMXramL1dTGqmuZAvcVAo6zag1jtjAGA6c3CAoFimEYy96euTAAa4emykkaD35ZvAYAsFKl2fDDf/uiNcvY7STDfuGPvvXe1THxinVSYdZ/5fee2b0tawv2v/zHn7909FL+pTo54RhWV275+GM7D+1pNxozn9avl96rUy+81f36iSvBaDFXCAXBMazUqO1srtjSUbOls7aizJTxQjSdxxOamFocnnYMjMxf6pucW/KvS3JK4nhXc+XHH9u5a0tDtoKp9XL67NALh7uPnR/MNjL6Bqm3mX7wr78tEfSnCILg9YVPnR9+60Tv1ZFZicpNtZzuqC8/uKvtvu3NdnuGCh2vN3zi7OBPXzvTNz6fTySxjMTxGptpU2fN1vaaLRtqTe9nzdmwLOdc9I9NOocmHf3Ds1dH5pb8oXVJvkr06icPbf7gB7bbbXosS33K0ff6Xj1y+XzPuCtLUEIRRHNVyf6dbQd3tdbVZm4WyTDclb6p7/7s2KnLo/GiSuPLzfq//v0PbdpQS5K5b6tIi8eTVwdmfvbGubdP90UTDIIgW1ur//hzj7a1VYofiiAIgiSTrMcbcjh9TrffG4zOLnjmFzwLLt+SL+QLR5nsw7Eby61f/vVHdm1vzpmZ5mN6dulHL7z36vErqZrf1irb73zmwfv3tIkft0ogEF1weGcW3C5faHLGdfz8kMNT5BD4QtEk8ekndn3uYwe02hy7HYfDOzLh8AUiqScmp8myEkNTUxlFEgiCzM15vvDn3xnJXphM4FhTRcmnnt7zwH0d2QYrLC4FDh/teed0X//4fLbCQ6NGubm1+tDu9l1bGiTS0l+8eeF7L7436/LmEZ6vv6f3b/qtTx6syH6XZdnV/ukzl8ffOn5lfH4pnmQyPlcURYxq5d7NTYf2tG3f1LD61eM4fmbO/eIb5196u3stIzNogrh/W/MnHtvZ2VYlk0nd+VijQCBy8tzwS293d/dPxm5Ee1kM49Vq1mCIWm2CSsXqdHGD1LRgyzCGoX0eIhDA/T7Zkovw+dBYLJ9ujGvElNoD23fETBlurhChoPWNVzF/kR2cBaUyvGFjqKEx/zrQnMhEQjE8oBoZRqLR4P6DoVUZdKFkXo/2/Blqbk6Qy1mDMWGxMAZj0mhkVGoBK+poIgh0OES6FrFQSO5ykl4vGg5ffx8JgtPrk0ZjwmThtdqk0cQUmDYiCEKGQ5TfR/p81JKL9HqwQOB6QoRhgkqVNJkSlhJOo2GMxoRKU0C+lgbleTIcojxuwuuVLS0SbjcaFQ8oSdTWBjZtzbPHqAiRiNNzs4r5WdLjuf6TSZLTaKLllYny8oQm803KZaggUKGgYmxUMTZS9FaKIIigUEQbmyJNzUmVpoiC6KJhPE8F/LLZGdn0FOFeWhFiYpggl7NGY9xsZQ2GpNHEqFRFbpDLBIGMRclgEA8GsGBQ5lkiAgEsHEYk6nxvAEGtYnX6pMnC6PWsVsvojSyR49onHxjPE5EI6feSXg/lXiI9HiwUguQU3GWgwhSAfEXiia7Gygp7hnpAQUAWFrxf++FbBY0pLkgsybTU2uuqSjK2G4tEEv/9/NGFJX/GS6/iCILgC0YmZlxMkjXr1XpdjsyrOC5X4NW3Lz778um3z/bfkIuoNDiGVVkND+zqeOqBzY8d2LhtY73ZpFn9bq6mUND2UkNHc2VTdWldpbWtqRxlBY7lsl3e54kXBMeSf2beg3CC1aRVqQo+fc+J54XZOfdr71z+0cunig7F1iJnhWkKiqIKOV1TaamvtNZUWC16jVpGEShKE4RKRqtktEYhKzVpN7VUPXL/hqce2Lxra6PRmCHQHJ90/uLNC8+/cW54ypl/B0MSx1urbE8+sOWJgxsfPbCxs71qdTyxGoZhGo2iqsLS3lTeUG1rqrFV2c0IyyeS7Bq35HA8OTrpDAZjJp3aoFdl3ESrKy0NlSU1lRa9WkkhqMALqRdKLafNOnVnffmDezuefnDLgd1tpbbMA+sCgcix0wM//MXJc73jRW8YwWjc7490NFVoNQqJgfk5hcPxE6cHvv/iyVOXR1JpKYIg0hWmOI6pVXJbib6+xtbRXNFWX9bWUNbeWG7WqaYd3lD2Wy+eYGRuwaOkqNrqknyq6rJhGG5swvnTX55+9dgV7/udLnJWmC6TyUizSVNXXdLZUtlSZ79ydXK+2J6hheJ4HuWR2gpLWWmGWw7p1Gp5VYWlqd7e0lDW0lBWX2uzWnWpDXJ21v3Nnxy50D8pcfeIFwRPMDw64RA4ocSkVasz7OJUSlltpbWuwlpWYlDLaFxACAxLbcxapbzCatzRWffY/q4nHti8qbMm409AEGR6Zulnr537yatn5pd8tyQtzafCdJnVomupt1fYjNVlZp1SQRM4hiBKmk791So53VhRcv/W5qcf2vL4wU0bOqpX39JLJJgrV6e+/8KJN070ekIR0dqCcDw/Ne92LvppHC+16qWrxYuTSDBDI/MvvHH+hbcu9IzM3qDTJF6pDG7ZFq2ti1ZVJ/VGVp7jZsAyAcdZpSppNCXNFtZgEEiS9ObR53HN8FCIiMc4i5WlxYebtVSYpsr38ESc12hY9brkUILC5VT19SoHB7BQSCCIRHVNUpO5dCB/RCwmm5/D4vFoY1O4tS1SWZ0wmjlahqAZjnd5QVGOppMGY9JiZfV6VqOlllzLWRir0Qa374hV1cTKyhmNlieK2c55imY0WsZkZozGpNFEut1Y/FqtNK9QhLo2RhuaohWVSb2Bo2XFpaXItT9EltQbkmYLazAigkC5xJMxFldhmsITBGMwsgYjYzQlrLaEvSxhL0tUVMYqqyNVNRydo9gQYxmFc0Hdf1U+PoaFst7bzgfKMGTAR0ZjCEVxcoWQ5fbwOsJ4ng74lRPjypEh+fgY7vOKioUFmo42Nodb2qKV1QmjaU0b5DIU5UmKUamTRlPSamX1Bk6tocKh1Tn4DRXYuStWWxerrombLKxSxa/Tqy2gKEfTjFaXNJkYk0mQy4lwKEOrDQDuZFBhCkABntqz4c/+4Bn1qmCL54Uf/uTY33z3NdHy9fXwjrb/8asP1dZkmBD83IWR//nPzy8sFX+nNxsMRU1a1Y4NdY/cv0HierUI4XD87IWRYxeGTnYPOby5e66vkYKm9m9vObiztbO50mLREUTx5wo8L/QNzMw5Pf3jCz977VwguqYzAwxF7Wb9fZsbH7q/s7WpPJ+oLh+CgPj84ZNnB4+dH+q+OiFRs3lD5Vlhmo7j+CV30OH0evzh5XmuMRRVyOhSq95easg4c1E4HOu+MvHqkcvnesfdgXD+U0hpFbKPPrpza0d1R0uVWi0v+hoHQZBgMDo8tjC94D59afTYucHI2sq9lTS1obnykT0de3e0mExZB8wuLHhn5t3u999fFEFpiigx6crLTNnqBxmGm5x2HT7ec/h039isq4iuBekIDHv64ObPPLOnuir3OPeMvL7wS6+de/V4z/C0M/3JSFeYZtN9ceyv/vOXQ1MO8YqV6u2Wxw9ufOzgJputmCKdeJy50jf13KtnzlwZS+8LnH+F6TKPJ+Txhv7uP1/+/+zddXwj95k/8BlJI2aWLDOzl7zMlE2yYeakaZNC2hSud23vfle48rW9UlJOmzTM2WyWGbxgr5nZlmQxM/7+kOt4x7Y0I8N618/75T/a+cob2dbQZ57v873UMThPWdJUHCbj7p0rnrx3i1o9fZ6eXENj/7sHLx8420JkTgMFRWUi3sYVxTdvqlpWnTfTIc7nC2p1Vr3R7vlXL04qhcLjsDRKsVIpnKlris8XvNzY/8nJplP1XQ6Pf6Za1wVAvMJ0gt8f0uutBrPT4fbFkU/fuVzEz9JIldM1mY1GYwaj/ejp1qMXOpq7hoNz9IGhUij5GtnOteW7t9Tk5ShmXzCeEInE9GO2Mxc7T13uauoacc7nTPyoWGy4/a7ZT+9ljQ6Lz5ymeBbijBmnUkMFBbb1myJX53ezrDBFEjOCMzN95ZU+pWo2daaYz8se6GMND2FjY4lqzRiTmXaFKS0YxLxuqs9H9XppTgdjeAgNh+3rNvhy8vAvnTWaxyM/sG+it2ZQqTTddhf+RbMj//hDhl6X+N8xodC459YImZVzCOL0dotPHMNtjMhk/qISb/ZsFuMiDY3F6E47e3CAOTpKs5jnrIqQSg3LZMHMLF9uXogvnKfYlBKL0V1Opm6UrtfTTUbU55u23UGMy7Wv3+jLnn55vbmCuV3SurO0oSH8wHzSPfE08R6saWPaLIKLF+ijI/gBAK5nEJgCQEKmVPTmi1+WiPAXKJFI9OEv/KZpYPzKaZ4oRfwf/tt9G2qnmZX/6z/s/+cndfM3n51Fx/I08g0rizatLCkuVM8yNjWbnU1tQxea+xtaB/p1ltD8l3IkFj3/5jN792yrIdKSlYjEMl+f+cYfBk02/Bh5XBajJFe1eVXJuhVF+bnKlCWZyen1tobm/rqWgab2wWGDbU7miacnjcCULI8n0NYxcqa+u665r3/ESLZYMkcu/svPn9GoxbMpkJwsEokdPtn84xc/nJN2sdkKSW1V3tbVpTWVuWIxd5ZvMhKJjoxazl7uutDU39w1YplhOj9ZHAZ9/fKiR+9Yv7w6j9T+FQiErjQPHjzTfOpSl2HKUxPiganT6TWbXboxq97s6B0wHLnYbrKnzjtEHNbGlSVbV5dsWFPG5xM9pkUi0VGt9fSFjuMXO5u6hwOhqz5vKQNTu91rsTi1Y1aL3ePy+E1Oj9Xudrl8Hf06q9NLPOifPY1M9PDedbfvXkmq44rHEzhwvHH/iabG7pGJ5xlEMOi0shz1+hVFm1YVFxaoZ4pNifP5Qs1tg+ev9F5o6usZNpDd8edcZX7G7vWVVaVZxYUZE10751AsFjeaHGcvdtU1919pG5iPp4wiLruyOHP76rLaZQVZmVJS+zJOOBwZHjFfbh642NLf2j0yZnXN8sFMStdjYIogSJxG81fXOKuXTc5M5yAwRRCERotIpb7iEm92boR8KSIWDrNGhxmDAwyDHvV++kyIeGBKDYfoHjfV56N6PGjAjwaCVL+PFvBTAgFKIICEQmg4HGOxIDBNbtrANE6jxbjckEQakUgjYlFYLA2zOXNVMzgVJRphWsx0g4E+pqObTGnXPicRZzJDCkVIlRFSKv0SWZya/sEHhxoMsExGzGKmm0yY1YJ6vdNGpQkQmM4SBKbghgSBKQAkUCmUP3z3iXW1xbgbie4e3X1f+e1837BRKZQvPrj9oTvX42bHe72BL/znS/Udg8TnIKdHyGXlZyoqizQ1JVnVFTkzTfWdiccT6Owa7RrQN3WP9g0aBscswXn+jU0m4rDu2La8oigTPzALHl/gj28c19vn7MZVJuQVZMlrSrKrijQ11Xlkc0aXy9/cOtgzNNbYNdI/ZBwxXsuoNGH+AtNQKDKqtbR0DLf1adt6tH2jppTrxkxLJeQ/88A23nRVq2lr79N+cLTBNkflVAwaLU8jK8pVleera8qyKyuyZ2psmoTT5WtsGugc0Lf2ajt6dSaHe27zCyqFUlOctXFF0da1ZUWF6pTvMBgMN7UMnqnvvtQ60Dmgn7ayMklgajDYB4aMFpvb6vQYbC6L3e1y+a12t93p9QaCnkCI4E9Ho1ByVJKaspzyfHVJvnr5snz8KyYJhSKDQ8ZLTf0XWvrbe7Um+zS/Q1xgarG4LBaXwewwWVwur9/kdFvsHpfLZ7W53V6/LxB2+vzzfdyeCQVFs1WS3esqbtpak587fbOXyTyewKWG3nONvacudeosjjRmvlNQVMBhFecoi/LUlYUZNeU5pOoxJ/QPGNq6Rjr6x5q7hvtGjJ5A6BoWlk5gYDQJn6OQCjJU4gy5SCMTqRVCtUqSoRbPcp57KBSpv9LX1a9v69e1do3oLM6pH7w5lCkT5WcrVpbnlBVoVi7PJ/XmY7GY2exq7RjuHNC39GgHho1jtnmPShOu08A0ERX5li2zVS6b2DI3gWlicrdQGFRnBDKzAkpVdNJ690kw3U6GdhSzWBiGMcqU1c9nCkwp4RDTbqcE/FSfD/V50VA4EY+iwSD1X/Ho1JrEGJcLgWly0wam41A0zmDEuNwIjxfhC6J8QZTPC3P5YS43Rk1xPCcCjcVYDhtmMFDtdrrNQnM653sWeZzNjgiEIYkkKhKFlSq/UBRPa0Y8Go9jfh/daqFZrVSHnW63Ud1uIjkvBKazBIEpuCFBYAoAOY/sWv31525js6667vz1Cx+/8N7JyVvmyfrK/G9+fm9JkWbyxoYr/f/+yzdHDXNQ50gEl8lQSgVZGdIslUQjF2oUYplUkJUpnXbZIp3OajQ5DGbH6JhtQG8Z1prHTA6z070wrfomw6gUCZ/LnmFeZ3qisZjB6grOdYWskMNSSgXZmbJMhThTIcpQiKVifk6OfNqy08FBo8XqMpgcwwZrv848MmoxWBwW16y62s2h5IFpJBI9c65Da7CJ+ByFTMBhM6RSgVw+Y3M0h8Pb1z9msbl0JseoyT46Zh3VWYx2N6lKNxwGjaaU8KmpAj5SfMGQ1elN0tsxDVQKRcrnZKol+dnKDJlAKRHkZcnZbGZ+/jQ9OhLFm909OrcnoDfaRo32UZN9eMRksDqd3sD85RdiHrs4V11WoC7MUuRnKbKz5ZPbAsTjcZvN09WjGxw19WlNnX26/lFTkkbAE4Gp0+kdHbWYLC6d0Wayu13+gNnqNlucbm/A4ws4vf5p81biaFSKTMBTy4W5OQoJnyMTcPlX912JRmNWp0drso/orYNa87RRaUKmVLhrbUWGWmJzeewev9nmcrv9TrfP5fb7g2GXP0BqIbIFIOFzSvMzlpVml+aqCgvUKqUINx17YMAwPGoe0Vs7hw1dfbpBvSU4wzpFBKEoysRoSokgJ1OWkyFTSwUZCpFKIZJK+DPt+/ox29iY3eZwaw02rcUxpLXo9Faj3e0PhRdDVDoVm0EX89hCPkck5IhEXIWIL+axhTy2kM8WCbk0KkWllohF3Jn6bMTj8b4+g9XmGjPZRww2rcUxOGwymB02t2+mD96ckwm4SpkwN1ueIRVmKcVquUgi5hUUqKYWuUejsf5+g8XmGjPah8es/TrzqM5itLocc/TEiKA4g+HPyp79fF6a10s3GhZ4Mes4l+vL+PS6jhIOM7Wj6LTrmJMXx7CoQBCWSCNicUQkCvMFIQ4PV8GH+X2Y20Wz22l2O+a0YzYb6vVOu/JVIjD1qDJYNgvF76f6fBSPGw2G0EAA83ko4TAaCqHBIBqNElnTJk6jhRSKyDzMK0fDEZZ2ZOJ3GGWxAlnTPHubDeboCPVfAWKcTg9oMmMYiacLBNGcToYhRYeZxF85zmTGmMwoixVlMGNsTpzFjDOYcToWYXPiVGqUyQyzucl3ECwcojkdlEiY5nKjLhfF56O7XVSng+L3Tw275xGVGmOzowJBmM2JcnlxAT/KZEVZrCiLHeJMfzFJiUUZLicaCtHcborXQ/F6aR431eOhejxoIJCkpBQnjmEhuSLCnf6/Mlco4TDTZEQ9czPFhyBfQVE8raZJpFCDQbrZRPEulnsQAOYEBKYAkFOolr36u+cEk8LBeBy548mfd2nxTdnng5TP+dm3Hlq/qnjyxj/9/fDfPjxrd8/vg9+pmBhNxGMLeRwulykScVnTZZEOp9fl8rs9PrvL5/D6F+xm78aQuOsW8NlcDlMi5k1d+iPRANHj9bvcfpvLu8A3qEQkD0yDwfD//ubDw5c62Cw6n8ui0zEulzm1R/AEvz9otrg83oDD7XN6AwvTzGGxoVIoQg6Lx2FKxTw6HZNJpy9pCYcjRpMzGAw73D672+sNzM29NxEcBl0m4knFPLGINznljyNxnzdoNDksdo/V5UmZcmbIhGsq8xhshsXusTs8bo/f4fK5fYFgODJPpdMoinAYDB6bwaRfdd8bi8e9/qDLF0j5nhkYTcRlUyio1x/0BcNzG5rPEwqKCrlsmZgnlwoEfDauEa3F4rLZPTaXx+ryzm0xbCI5FXBYQj6bz2Mn2fedLq/T6fP6gg63z+HxpfwrLDYcJp3DoLOYdBaTzmYxKBRUIOBw2Iyp4WNCHImbzS6vN+B0++wun+tfTV2vCT6LIeJzBDw2h8OUyfgogn/PsVjMYnF5vAGn2293e5M8AgHXEoUSZzKjbHaMxYowmLjCPWo4RA34qT4fxedLHnTGqdSwUhlhsjGfhxIKo+EQGgig0eiCBmoglTiGIRgWp9EQGi1KpyMoJYbRonRG0oLNODUapfr9aCxKCQTQQAANh6cNzRdSnMGIM5kxjB7HsBidHpmhShqNx7CAH4lEqMEgGgyioVDyjzEAABAHgSkA5NBp1M2rSyfPXozHkWNn2+a8zHBaFBRdXpGruDoi6ejWjhptc3srC8CcSBmYfu+nb717uhE/AACC0KgUBo0Wjkavu4AMAAAAAAAAcL2DwBQAAMB8gcAUAAAAAAAAAMB1J0llPgAAAAAAAAAAAAAAACwtEJgCAAAAAAAAAAAAAADAOAhMAQAAAAAAAAAAAAAAYBwEpgAAAAAAAAAAAAAAADAOAlMAAAAAAAAAAAAAAAAYB4EpAAAAAAAAAAAAAAAAjIPAFAAAAAAAAAAAAAAAAMZBYAoAAAAAAAAAAAAAAADjIDAFAAAAAAAAAAAAAACAcRCYAgAAAAAAAAAAAAAAwDgITAEAAAAAAAAAAAAAAGAcBKYAAAAAAAAAAAAAAAAwDgJTAAAAAAAAAAAAAAAAGAeBKQAAAAAAAAAAAAAAAIyDwBQAAAAAAAAAAAAAAADGQWAKAABgXog4rFu3LGMyMfzAv1Cp1K3rKgqVUvwAAAAAAAAAAABw7aDxeBxBkOId38CPAAAAAGnJU0ge2bvutltqORwmhYLihyeJx+PBYPjU6fZXPzx3sXsIPwwAAAAAAAAAACw4CEwBAADMDRRBVhRmPrh3/bYtlWw2Az+cVCgUaWjsf/nt03XtA/5wGD8MAAAAAAAAAAAsFAhMAQAAzBYTw1aX5jx8x4baVYUsFh0/TFgkEu3p1b/0+okzzb12rx8/DAAAAAAAAAAAzD/oYQoAAGC2FALulz938+ZN5bNJSxEEodGoZaWZX/38ratKc/BjAAAAAAAAAADAgoDAFAAAwGzF4nGfP+j2Bubky+sLRqIx/H8DAAAAAAAAAABYEDAlHwAAAAAAAAAAAAAAAMZBhSkAAAAAAAAAAAAAAACMg8AUAAAAAAAAAAAAAAAAxkFgCgAAAAAAAAAAAAAAAOMgMAUAAAAAAAAAAAAAAIBxEJgCAAAAAAAAAAAAAADAOAhMAQAAAAAAAAAAAAAAYBwEpgAAAAAAAAAAAAAAADAOAlMAAAAAAAAAAAAAAAAYB4EpAAAAAAAAAAAAAAAAjIPAFAAAAAAAAAAAAAAAAMZBYAoAAAAAAAAAAAAAAADjIDAFAAAAAAAAAAAAAACAcRCYAgAAAAAAAAAAAAAAwDgITAEAAAAAAAAAAAAAAGAcBKYAAAAAAAAAAAAAAAAwDgJTAAAAAAAAAAAAAAAAGAeBKQAAAAAAAAAAAAAAAIyDwBQAAAAAAAAAAAAAAADGQWAKAAAAAAAAAAAAAAAA4yAwBQAAAAAAAAAAAAAAgHEQmAIAAAAAAAAAAAAAAMA4CEwBAAAAAAAAAAAAAABgHASmAAAAAAAAAAAAAAAAMA4CUwAAAAAAAAAAAAAAABgHgSkAAAAAAAAAAAAAAACMg8AUAAAAAAAAAAAAAAAAxkFgCgAAAAAAAAAAAAAAAOMgMAUAAAAAAAAAAAAAAIBxEJgCAAAAAAAAAAAAAADAOAhMAQAAAAAAAAAAAAAAYBwEpgAAAAAAAAAAAAAAADAOAlMAAAAAAAAAAAAAAAAYB4EpAAAAAAAAAAAAAAAAjIPAFAAAAAAAAAAAAAAAAMZBYAoAAAAAAAAAAAAAAADjIDAFAAAAAAAAAAAAAACAcRCYAgAAAAAAAAAAAAAAwDgITAEAAAAAAAAAAAAAAGAcBKYAAAAAAAAAAAAAAAAwDgJTAAAAAAAAAAAAAAAAGAeBKQAAAAAAAAAAAAAAAIyDwBQAAAAAAAAAAAAAAADGQWAKAAAAAAAAAAAAAAAA4yAwBQAAAAAAAAAAAAAAgHEQmAIAAAAAAAAAAAAAAMA4CEwBAAAAAAAAAAAAAABgHASmAAAAAAAAAAAAAAAAMA4CUwAAAAAAAAAAAAAAABgHgSkAAAAAAAAAAAAAAACMg8AUAAAAAAAAAAAAAAAAxkFgCgAAAAAAAAAAAAAAAOMgMAUAAAAAAAAAAAAAAIBxEJgCAAAAAAAAAAAAAADAOAhMAQAAAAAAAAAAAAAAYBwEpgAAAAAAAAAAAAAAADAOAlMAAAAAAAAAAAAAAAAYB4EpAAAAAAAAAAAAAAAAjIPAFAAAAAAAAAAAAAAAAMah8XgcQZDiHd/AjwAAlgYURTAqlUalYBiNjtHodBqKoja7xxcM4V8KAABXw2hUjEqhUalMBoZhNDqDNmZ0BEJh/OsAuBZQFGUz6Bw2g8thTt4eDIZ9/qDbF4hEY5O3AwAAAAAAkACBKQBLDhOj0ahUDKOymHQ6ncZhMZQivkzIzVFLszWy7Cx5HIn/7IWPTjX34r8TALCEoSiKUSl0jEalUJgMjMHAGAwsSyqUi3hSEa+8SKPJkOblKR9/7ncNvaOxeBz//QAsLDaDnqWSrK/MX7O8cOOGMhRFE9tjsXhfn76+qf/ohfb2gTGn15+4GAYAAAAAAGACBKYA3OCYGA2jUTEalc1mMug0NouRKxdLBByFVFBWpMnIkGg0Uty39PWPQWAKwBI3EY/SMRqDjrFZdC6bKRdwNXKRgMsqyFVmaWS5uQo6nYb7xke+8BsITME1x2Mzb1lX+bnHdqpVoomoFMfnC77yxqn3TzYO6s34MQAAAAAAsLRBYArAjYOConQalUnH6BiNyaQzGBiLRc+ViyV8jlTEKyvWqFXi7Gw5/tumgMAUgKWGgqIYlcqg0xh0Gh3D2Gw6l82UCbgZUqFCIshUSwoL1CqVaGo8OhUEpuCaY2K0B3ev/vIzN7NZDPzY1UKhyOnzHf/1m3dtLi9+DAAAAAAALGEQmAJw4xCwmOuWFeSqZTIxP1sjVSnFubnymSprkoDAdJGjUSgMOo3FoHPZTBpG5XFZ0/6RQ6GIxxvw+0OBUNgfDIUiUfwrAPgXMZddmqsqy89QSgRyKT8/X5WhljCZGP51BEBgCq65DZUFv/jeY0I+Gz8wHbfb//fXT/7hnRORGPQzBQAAAAAA4yAwBeDGUaCU/PWXn1fKhfgBkiAwXZxoVIqYxxHw2RqFSCURaOTikgI1n88uK82kUim4F8fjcYvF3dunH9aax0yOEbNNZ3I4nF6XN+DxwzonAK88R/Xlx3dv2ViBHyAPAlNwbTFotN9859H1a0owjIofm8Gw1vLU1/+gtTrwAwAAAAAAYKmCwBQsdQoJX6OUMNIqpFps1CL+N569VSTk4gdIgsB0sWHSMaVUkKeRranIqyzNLi/LZDDIfWKj0ZjJ5GxpG+oeGOseNYxZnE6nz+MLhCLRSDQKxacAAtMlQizgZKmlbHaKierXBZfLNzBq8gVCuO2Fatnffvl5uZSP256E2eL60f+998mFNvwAAIsMj8PMzZBxeSz8wHXI6wkM6cxOjx8/AAAAACwOEJiCpe7+XbWfe3i7JkOCH1jCIDBdPJh0TCUVVBVqdqyrWLemhMth4l9BXjAYHhwydnZrh3QWl9fvDgSdvkBiXurgqMkBty5LEgSmS8T22tLnn9xTVKjGD1yH6hv6vv/CB93DBtz2nStKfvCtB0g9O3S5fP944+Tv3jqOHwBgkVlWkv3tz+2tqsrBD1yH2jtGfvbn/Rda+/EDAAAAwOKAn8UJALh+OZ2+lo7hwSGjzxeCsOJ6R0FRhYi/Y3XZ1x6/6b+ev3vX9po5SUsRBGEwsJJizZ23rfnq52/972/c+7//+ciff/T0n3/09Lef2VuSqcS/GiwNvkBoYMTUNzDmgcQcXOeYdIxs824KBWUx6fitAAAAAABgCaN+97vfRRDkdy8fxo8AsDRU5GesqMrjE1saYpFrbR36xZ/3t3aNOL1+j8cf8IVoNGoay7bY7J5zl7uHjTb8AFgoNCqlKEt1184Vn3lwa3VlTpIJ+B6Pf1RrHRg2DmstWr018WUwOtxuP5VCYbFIRABGk6OuoVdrgS5+S5E/EB4YMXb3jbk8fq8/6PEEqBQKnU6jUMgFTwiCvLf/4pjNBY9sFqe8DNmaZYUSCQ8/cB3Sj9lOXe6yOj247cWZik3ryphkAtBQKNLWOXq+uQ8/AMAio5IKN64oVihm261+MTCbneeu9GpNdvwAuFFQUJRJx9h0TMhji/kchViQIRdlq6Ul+SqZkOfy+EPhCP575gGNQuGzmXIxXy0X5mnkxfnqwlxlfrYC96WUCqV8DodJp1EoCIJEY7FFeCVDp1GFXLZSLNAoRAXZyuJ8dUEO/gfJz1ZIBFypkMvEaFQUjcfjsKQhAGmDKflgqbuRpuSfPtP+rV+/bXF4Ev1Mi3NUNZW5JQVqlVRQXJSBf/XMYEr+tcXAaDXFWQ/vXbd+dQmXO2NVaTAY7hswXG7pb2wZ7B81+YMhJHFlhyJMOqaWi6rKsqvKs0vz1HK5AP/N02lpG/rFH/df6BzED4ClhEahiHmcwkx5TUVOcYE6QyHKyZQn+RxOBVPyF7OlMCV/79rK//zGPUIBB7c9CY/H/8Z7537+8kH8AACLDEzJB4sQnUZl0jGMRmUx6AyMxmLR2WwGj8tisxgCNpNFxyRCLo/NFArYQj5HJOKqVeL2jpEfvPhh19AY/t+aO3QaVcLnKmWCDJU4SyHOVIgVUoFKKVKpxNPWExiNDrPZqTPYRsdsRrtrZMyqM9gNFqc3ELzmlzRiHpvLZqoUIo1ClKUQaxRiuZSvyZDKZIJplzccGjI5Xd7BEZPe5DA53INas8HkMFidgQVJqAG4kUBgCpa6NALTQCCsH7M6XD63L5CIqJy+AIoiYh57fW0J/tWpjJkcbV2jwXCEgdHoNCqCIHQ6Tchjy6UCgYBNo01zFpzJ5MB0goTH2VRd+JPvPjJ5Y3IQmF5DDIxWW5H72Qe2L6/KnfYaKCEYDB8/2/72x3WXOobC0emXbEJRRMrj3r5j+fb1Fcur8/DDU0BgCnCEHNbyoqwvPLGrsjwbPzYzCEwXszQC02AwYjDa7U6v2+tPFNy4A8FYLM5nMzasLqVRyTV3cji9Da2DvmCITqMxMRqCIBiNKuCxZBKBSMRNctCbaqbAdE9t+Xe/eZ9QSCIwdbv9r759+levHcEPALDIpBGYhkIRs9lptXvcXn8kGkMQxBsMRaIxLou+elkBh03ieRiCIIFAqK6h1xMIYlQqi44hCEKlUgRcllTMl0h4dDoN/w0zg8D0+kKloCw6HaNRWQyMxaSzmXQWk87hMHl8FodBF7JZbCZdyGdz2UyxkCuR8JQKEW/m1cnqG/rmKTBFUZTNoGcpxYU5yuqizIqSzKICdRpLHer1tvau0dZebWe/rmfQYHZ6ogtep0lBURGPnaWSbF5ZopDyq8tyMjOlpPayhP5+Q1vnSEu/tqtf3ztkSCxdAAAgAgJTsNSRCkxdLl93n75zcKypZVBvtJtsrsQepLe7KCi6vCDz1Re/jP+eVI6eavmf331gcnq4TDqHQUcQhMNiZCjFhXmq0gJ1aUFGhkqcZEb2ZNMGpgiClGkU7//933Abk4DA9FqhoOiaqvxnH9q+vCoveXBw5GTLL//2ydCYNWUshdGo5dmq//ji7cuqcvFjV4PAFEylFvG/97V7Nq0tww/MDALTxYxUYOrxBPoGDV0D+ua2oRG91WR1RaJRBEGMTk80FitWy9744/NsFrm70LbOka9975VRq4PNoPNZDARBmAxMLRcV5CpLCjLKCtRZGtm0tT9TzRSY1uRl/P7HT0vJtB2w2ty/+sPHbx9vwA8AsMiQCkx9vuDQiKmjX9/aMTw4YjZanYkZ0Ba3NxSJ5ikkf/jJ09mZMvy3JWU0O5766ov9RhsLw4QcJoIgGEZTSQX5OcrSwozSfHVutoLDIXRYgMD0+iLisbeuLMnKkAq4LCGPLRJwBHyORMJLr0HEfASmKIKwmYx8jWxZec76msLK8myxmMTqfzMZGDCcvdxd19zX3quzLFRsSkFRIZddnKtcVZG3dlnB8mX5+FekpbV16MTFzkutAz2DYxCbAkAE9DAFSx3xHqYDg4aPjl555d0z7x9r6B4xGGwutz/oDgTdgWDieaZKLLj71tX4b0tlYNh4+lKXyx8IhiOJf83m9g2NWa90DDW2DprMToxKFYu4RNqxDY+Yj13s8AVCuO0yPveBO9bjNiYBPUyvlZJc9ece2LZmRQGGJXt6bDDYf/LCR90jRiKZVCwWN9hdY3pbaUGGRJwsQYAepmAqHouxdW0ZqTtq6GG6mBHvYTqqtRw62fzPD86+e7i+tV+ntzqdvkDiJJV4Uijlce7Zuyb5wWoqk8V56FSLw+cPRaKJf83u8Y8YbU3dI/WtAzq9DUVQsZBDpOptph6mbl9w06oShUxAsANvPB7XGWwvvX3K7vHhxwBYZIj3MDUY7cfOtr324fl3Dl1q6BrWWRwOrz+x00VjcQRBRFz2rTuWk2pegSCI1xf48FC9zeMLR8d3YafXrzU7Wnu1l5r7R0bNsVhcxGcnKS2cAD1Mry8qmfDzD2y/45bayrLswgJ1pkYqkwlIdeyZTD9mO13fPbXII200KiVbKdm5ruKBW9bcuae2sEBF8NlbSiIRt7oipzRXLRNxY9G41eGJRKaf2jVXWHSsNFd1y+aaB29bt2tLVaZGin9FuhQKYe2ywkKNXMBjhUIRi91D5FYCgKWM3EQqAJasy419f/znsd+/frRlQLcwjxYRBDE5PftON//un0eOnmp1OL34YXBjkQt5d+9auao6L2UAcfJs++CYhdTn8ErPyEtvnrJYXPgBAACYoq1z5O9vnfr9a0cvtg/6Q2H88PxwePzHLne+8OrRfYcazGYnfpgwbzC071C9f8qzw5n4/aFLV/pGILUBN5DegbFX3zv7+1ePnrzS7VqoOjJPIHi2ue/F146+ve+CXg8P3cECQRGEw2TUluc9+8C2Lz6+a+O6suQ1zoFAeGDQePp8x8HjTQePNx0+2Xz5Sp/dniK6zc9TPnbf5q8+ueeBm9eopUIKSuiBHFkUFJUJuDvWlH/p0V1PPrClqiI7+SxDjyfQ3jl67HRr4mc5cqqluXUoGEx21kZRpKoy5wtP7H7+8Ztu3bJMyE79bAOApQwCUwBS6+zWvvCPI/vPtQSSnoHmQzQW6xjUv/LhWchMb2wYlbphWeGGVcVEijIa2gen1hEn5w+GTzZ0HTnZgh8AAICrDQwaX3rz5HvHGmyuhT7pRGOxAb35jQMX9x1pMM0iMz16of3Y6dZQKPXqFqFQpL6p/52Dl2ZqBg3AdUers77+wfk3D1zUL/iUkVg8rrM43j1a//bHF3SQmYL5hyKIgMu+bcuyLz6y845balPOn9CN2T48dPn3Lx/++R8//vELH/74hQ9/8uJHv/zLJ/9453Rj66DPF8R/w9XKyzK/+PjOZx7YVpajItvCOyUKimarpPfvWfPsw9s3ry9LeUfQ0a19/cPzv/37wZ/+4aPEz/LTFz/69d8OvP7h+YFBYzSarK6CSqWsqS36xuduefSO9ZkyEX4YAPAvc7yfA3Dj0eutL711qrF3JDzP8y+S6Bo2vLbv/KUrfX4/uZgMXC+yleLNa8oI9tLVWRyJToKkuLz+j45f6e2by3ZRAIAbjMnkfGtf3bnmPl/wmp1uhg3Wtw5eOnGu3ePx48eIMbu8L/zzyEeH6p1OX5LphqFQ5NyFrj+/caJjTvvoAXAN2WzufUcajl1ov4YNCo021/vHGj451uhwLPRDFzB/fP5ge8+owbCIivEpKKqUCB65bf3nHtq2cnnqLp+jOssbH5z7/T+PfHymuUdnMjjcBodbZ3Ve6Rn527unf/3SwZPnOlyuFL1ZOBzm/Xes+8IjO9ZVFWBk1uZNDqNRy/Mznrpn88N3rS/IV+GHp2hpH/7r68f/+MaxEw3dwyZ74mcZtTjOtfb/+u8Hf/fy4caWweS3riiKyqT8px/a/vS9WyrzM/DDAAAEgcAUgBT8/tD7By6faujyL3htKU7XsOH9Q/XDWjN+AFz/MCp1w8riZZU5KSfjJzj94w3ISIlEY71a0weHLuMHAAAAQRAECQbDR063HK5rt7tT3DHOtxGDbd/xxrYuLX6AsCGj7fevHP7LGyeOnWrp7x+bHJvG43GTyVl3qfvld0+/+NqxSx2w0h24QYRCkXOXe/afajbYrnEHHqPN9cnp5kuNffgBcN2yOb3vHq7/8+vHj55qWQyxKQVFlRL+E3dtfOr+LWq1GD88xajO+voH5989Um+0u/FjCBKMROpa+v/2zqmLxMpTtm+u+uIjO9dXFcxJnSlGpVbkZzx935bbdq0QJ11vIKGlffivb5w4Ud/l9k9TEusLhfefaf7Ta8f7+w3J60wRBGEysTtvqX3mgW1V+Rr8GAAAAlMAkrvU0PvJ6RaX95o9pZ8QjcUutPYfOd1qsU5zmgfXNZmAW12apZCnXsMhgYXR0uud5PUHzzf1dffq8AMAAIAgre0jn5xqNljTnws/V6KxWGvv6MFTzVqdFT9GmN7meum9079+6eBv/3H4hVePvPDPoxNfv3v58K9fOvj7V440943ivw2A61bvwNjBU81D+mv/cD0Wj/eNGvefbOobMODHwPUpHI326c1vHbr0q78d+NPrxw8ea9JqLfgXLRQURSQCzhN3brr31rXJO5YmOBzeQyebPjjWYE3aaqZjUP/+wcsEy1NqqnO/8MiO2rJcKmVWiQqVQinNVT1x96at68uZzGQdSxN0eusbH50/09jjTdqe61xL31sf1QWSviaBwcA2rSv77P1bSrNTV7YCsNTMavcG4MZmNDreOXhJa7ItkgUEfcHQ/hONnb3aSCTF00JwfSnKUWarSayAKeay07s4i8XjerMdOpkCAKayWt2fnGzsHhojtaDc/AmEI6cudV5s7AuHU7cinUk4Gu3RmQ6cb/3N3w/9+u8HE1+/+cehNw9ebOwd9S3UelYALACn03fiXHtDx1A4VU3ZwghFovVtgyfOtydfggZcX0KRaJ/O/PahS7/++8Hfv3Lkvf0Xh4ZN+BfNPy6TefeOlffuXUMkLUUQpHtAf+BUS/K0NPGs7lL7wJkLnXZHijWgEqqrcr/4yM7CDBmaVh3DeN9SpeS+Pau3ri9Pvr7ThFN1nXXN/cnTUgRBItHogXMtlxp6I0kn5icwGNjGtWVP3r0pQyLAjwGwtKVzyw3AEnH0dGtj10hgFrdqc27EZD96ps0Ii/neQOg0anlJZnaWHD8wM6WYn/YMII8/eLljyGhc6IUgAACL3IWGnrrm/mnn910rRrv71MXO/kEjfgAAMEVLx/Cpy112zzXupzGZzeU929DT3gl13DeaUCQ6MGb58ETjb18+/LuXDx862ex2p9lyOg0YjbplRfEDt69nswmlpVaru66ht2eEULGz2x88crZtREe0eHblioIn7t4k4bHxA8RIBJw9G6u2b6wkmJYODZvOXukxEeu5YfP43txXFyT2aJDFom/ZUH7XrlU8FqHfKgBLRJq33ADc8EZGzYfPt9rdKR5FLrBoLHa0rr21a5TI4r/guiDisrPVEi6XiR+YWWGOkkEn1O10qkg0NqQzn73QiR8AACxhBoP95MVOnXFxPY2LxmIXW/ovNvWlXLkYgCXOYnWdre/uHVlcTxdi8Xh7n/bkxU6P59r3tgJzLhqL6a3OA2daPjrSYDYvUC8XCormqaRP3b9FpSK6tvvQqOl8fXeIQKFlQs+osatPT/y8s3tbzT07V6VRZMqiY6vKc2/fvVIs5uLHZnCpsa97QB8hPBGkvmt4YNAUI7byAY/LunXnim21ZfgBAJYwCEwBmN6x0619o6bI4pjWNJnF5Tl+rt1oggrBG4RcxJcIiF4nJWxcVyYT8dJrY4ogiN3tq2vux28FACxhF6/0tvSMBiOL7lGcw+s/X98zOLy4YiAAFpu2ztFLzf1+YqVkC8ntD15uHWjrHMEPgBtFJBbz+oP+VDPE5wqHyfjMvVvKSjPxAzMIBEJ9w8Y+HaG2pAn+UPhSY7/JQjQCZrMZD9yxfkVRFn4gKQqK5mfK771lTXaWDD82A5fL19anNRNrF5Dg9gePnmwhMisfQRAKBc1Qie/aU1ucqcCPAbBUQWAKwDSGR0ynG7od13qZ4Jmcbezp6NVBkemNQSbhi4XkAtOcbHl1YSYdS7PINBSJ9mtNPb16/AAAYEkaG7Odu9I7tlD1QWQ1do9caRsiXuwDwFJjsbguNPUN6olOIl5gPcOGusbehZyyDW5UVApl28qSXVur8QMzM1tcrZ2jKTt+4rR0j5htJFbZValET927hcug4wdmJuZzdqwtX1Gdhx+YWd+AoX/EFCTZLO5UfWckSigwRRAEw6hlRRm3bV/OohNqEQDADQ8CUwCmcexMW+/IYiwvTbC6vHX1PTY7iRM5WLRYLDqRNTFxHrxzvVLCT2P6D4Ig8XjcZHWdhln5AAAEQRDkYmNfc/fIIiwvTXB6/fUtAzq9DT8AAEAQBEHau0cvNvUtwvLSBI8/2Nw10j9IqIMkAEnIBNynH9rKYpHIJY1mZ3uvFr81FYPdpR2zkVqvbG1t8daVJfitM8Co1PKCjL07lhNsXZrQ3a/Xk++cM2iw6sfsccIrGHO5rA21JctIFswCcKOCwBQAPJvNfaG1f7F1L8U5e6VncNQciSzSSBcQp1QIZVLSS1JWlGY9sGcNh8wl42ROj7+ha9jrhYotAJY6p9N3pWNYb17UbV6aukY6+mBeBQDT8HgCLT3aATIzjhdez5ChoW2IVPwEAA4FRe/ctryoMAM/kJTN7R0yWPFbUwlFol09OqeTxFxDNpv+9EPbeExCKybJxLxd6ys1Gil+IKkRk83iJDEfPyEQjjQ09hNsY5qYmJ+dKbt990ooMgUAAlMApnGmrrN/EZeXJuitzsuN/a7F2jQAECfgs3k8Fn4rAbftXrljVVl6E/PD0ajOaOvrH8MPAACWmMbWgbaeUeKrYVwTJof7SuugabE2DQDgGuru09U39wdIztJdYHa3r7lzeFS7SJsGgOuCVMC57/Z1+K1JeTyBUZ3VFyQ3Hz+hZ0DvcJGrnikuythGoMgUo1KLspVb15fjB5Iym51jJmd6J+uGlv4o4XWiErPfqkqzlhdDkSkACJoozy7e8Q38CABLw/27aj/38HZNhiTxf73e4Pd+9c6hc22BMLnH4BQUXV6Q+eqLX8YPpHL0VMv//O6DMbsLP5BKSabip995qKTg0wetp8+0f+vXb1um9AIv0yje//u/4TYm0dc/9rMXPjrV3IsfmITNoGfJRUU5yrwcpUIhZDCuiu10OtvwiGlQa+7XmV2+QIzwNJDZ4zIZWXJRpkoiFnIzM6VKhRD/CgTxeoM6vdVochjMToPFqbc6r+Fc1K89teeZh7bjtxLTP2D43q/eqe8eIXUZlMBhMcry1XLZp78fh9Pb1aezkrw6nBaHQeezmZkKMZfNVCmEOdkKsZj77f99Kzh3EwbpNCqfxZSLeCqZUCzk5uUqorH4JyebOgbmsjcriqIZYj6LQVdKBWqFSC4TSqS8Dz651NSXbHoXE6NpZMLCbGV+jlKlErNYVz2iN5lcg8PGYa25T2u2ub0LuXfQqBQJj6OSCJRSgVoplskECsU01c1+f3hszDZmtBvNzngs9uzju2qXF+BfNLNHvvCbht7ROfm5MCpVxudkyEVqhUipECmVIgF/+qcLXm9Ir7fa7B6z1TVmcejMDk8gOCfv4Qazvbb0+Sf3FBWqE//X7w+98PKR1/ad9wRI15sXq2Vv/PF5NotQNc2Ets6Rr33vlWEL6UmFOUrJd754+6a1n67eW9/Q9/0XPugeJj3Pl4KiajGfxaCrpAJVYr+W8D44kGK/JkvCZfPYTKmQq1KI5BJBXp6i7lL3ifpu78y/aj6TkSkX5WXJNRnSwgLV5KFwOKrVWodHTf0jpiGD1ZvW/T8To2mkwvwshVohys6W86/em0ZHLcMj5kGtqU9n8QSCxOdvzh6fxcxSiDKVEpGQk5OtkEp5+FcgiMcT1GotJovTYHIYrE6d1Rkm3JUvPVwmPVMuzlKKFTJhZqZUIpnmXQ0Pm0e1FoPZMWq0Gx2u9LIMUpaVZH/7c3urqnIS/zcYDL/5Ud3vXjni9JHuEJqnkPzhJ09nZxJdcCbBaHY89dUX+8iX7Kklgi8/vvvOm2sntrR3jPzsz/svtJJehVLCY2cpJGIBJ0MpZrOZRUVX7SyT+Xyhnl5dIBAe1potDs+Yzembu+uQJFQiPgVF5WI+m4mpFGIOi56To2CzGe9+dOFS1xD+1QiSON+pxPyiHGV+jlKTIeFwrjq0BoMRo9ExMmoe0VuGDTabx5fGhd/8WVuV/29P31JeRiJfq2/o+8GLH3YNkXhy/8COVd/7j/vxW5MaHjG/8I/DH5xqxA8QkK+U/Og/HqypGN/XCOru0d3z5d+Gkt5WyIS8p+/a9MRDW/EDSV263Purvx+80j2MHyCgOkf9yu+fIzX93+8PHTje9P9+8+58H2kBWOQgMAVLHS4wPV/X9bO/7u8aNpC9VVj4wBSjUr/zzG237V7B4TATWxYgMKXTqFly8crKvGWVOZkqiUTIFQm5XC6TSr2qXN3t9jucXofTOzJma2juP3W5a8zmjBKeDJIGPptZnKmoLssuL8lUSgV8HpvNpPMFbO6/fjmThcNRl8vn9QY8voDHF9SbHM1tg61doz060p3UZ282gSmCIK0dwz/9/UdXekfm9debHJuO8dlMjVwsl/AkIl55eZaAx2ZgNAGHRcdoPC5TKOQymfQVt3/Hm+6yLTQqRcBiyoS8DIVILOTmZMtzsuQMjMphMrgcJotJF4m4Oq31ly8dOFnfhf9mMjLEAiGPLeJzCnOVMplAo5HwWUwalcrjMLgcFpfDjESjP/zlu59cbMd/J4JgVIpGJqqtzKssy87RSBN7B4/HotGok1/m9QYdDo/D5dMabE1tQ6fru4YN1vB8lrSz6FhRpqK8MKO4IEOjFvPYTC6byeOyOBzGxNFjskgk6nb7PZ6AxxcIR6JZGqlQwMG/aGazD0zZdKxAI68uzSoqyNAoRTwOi89lcjksLpc50+V+OBx1uX0Bf8jrD3q8AZcv0Ddg6OrV1XcMmhzulHtHjkL8tWduxW+dUxfrew+fazVPmkwn43OfemBLhlJ81evIcHv87+67cKV3FD8wM1xg2tw69H8vHaxr7Sd7ylv4wJRGpXzu3q2P3rVRLB5fJY94YJrYr8V8TkGuUi4TaDQS3tX7dTgS+eEv3ztwaZr9miAhhyUTcEV8dqZamqESq9USiZDDwGhsJp3HYXHYDJGI+9I/j//1wzP26aaG5CklK8pzt2+uFHBZIj5HwGeLxVfFc7FY3OXyOZxem9MzpLUcON5Y3zFEPPpRinjLS3JWryjMz5aLBVwulykUcHB7U+Lftzu9Nrfv9Ln2Yxc6zE7PbHbklIQcVkm2sqY8p7RIo5Dw+TwWi0EXCjls9jQfqlAo4nL5vL6Axxv0+AI6k6OxeaC1Z7RXN8dTgjgMeqFGvqIqr2L8coLFZTMFAjZruo+6w+l1uXweb8Dp9Rstru4eXc/AmM5kD0cido/fFwqnsWclhwtMe/vGfv/KkUPnW9P4Sy1wYEqlUO7ZteoLj+6ceJJNKjClU6m5Kkl5oaaiLFujEgu5LBaTzueyMIw2bZadEA5HrVZXJBpzuLw+f8ju9g2NmK60DHQOjhkdc7ASgFzApdOoGTIRhtGyNVI6Risvz6JjNB6LgSIoh8Wg0Sg8LgvDqEIBF0WR7/30rXdPXxXeoSgq4rBWV+bVLivMy5ZLhFyxkMvns7Cr5w9FozGPJ+B0eZ0un8Pjb+saPXuxs3vE6J75AcxCWoDAlEGjffiHr+bmkFu9vb1z9GcvfHShcxA/QACbjv3+B0+uW1GEH0gqEo0+8dwLl3tmjDUpKFpTkv2r7zysVIrwY0ntP9jw+9eO9uvTab7BYzHOvP3fLCa5Rl5tXaPf/skb3VojfgCApQQCU7DU4QLTn/3+o7cOXXL7AvjXpbLwgSmCIBurC//r+bsmLnbnNTCl06iFGvnuTVUrq/OVMqFMyqfTU08GD4UiFquro1f34cHLZ5v70psUkwQFRWUC7urK/A2rSwqyFXIpXyTi4vKplBJv0mx1dfbpD51saugeWcjY9P6bVn/x0Z2K6SphCWrrHPnxbz+4MruIijgWhvHZzAyZUCkVSMS80pJMqZjHwKg8NpPNYjCZdJmUP+2fYPltRANTGpUi43PFPLZaLlIpRRkqSVaWlEGjsRl0LofJYmICPmdqH4Pubh3ZwFQp5En4HBGfk5+jVCqEmkypgM1kYBiTgYmEHDaLMfW/YrG6pgamNColSy7etaFy4+oSpUwolfCYBK5Kw+Goze7u7h/75Fjjifouh2eaGGU2UBQVc9lrq/LXrCwqzlNJxTyRkEtqqYT0pB2YUlBUwufUluduWF1akKOQSfgiITeNJdESXC6fze4xWJz1zf1HzrT26c0zpSooglTnZbz5p6/iB+bU+x9dePHN48PGT1cuypaJfvP9J0pItmObzGpz//AX7+6/2IYfmBkuMP3HW6f+9MZxS1p15QscmCIIsrwo65vP7l1WlZv4vzMFpiohX8xniwScghylQi7MzJTy2UwGHWPSZ9yvzRYnqcCUx2IohDwRn6NRijM1UrVKLBPz2Aw6g4HxuSwul8nj4p+UIAjy578fmRqYZogFe7cvX19brJaLJi5FkgsGw0Mj5qbO4bf21bUNpqipVwh5G1cWb15TWpCjVCqEBP9eer2ttXv09Q/O1XcNz3l5EZVCUYh4a6sL1q0qzsuSy6V8oYBLo5HrEhYKRUxmp9nm6ujRfXK8salvdKYdnDg2HavIz9i5sbKmIkcpE4pJXk6EwxG73WtzeDy+QDQWC4QikVgscZ/1n7982+5MZy+bCheY7j/a+PM/fTxmS6dbxQIHpgiClGYrv/LETVs3ViT+L8HAVCnk1RRn7d5eo5QKZSKeVMpP+0QWi8Xdbr/R7BgzO9u6Rs9c6uwaMvhTTSmjUakiDovHYkiFXCYDUyvFHDajsFDN47LYDDqVgvLYTAqFIuCxKBSKTManUKb/MAeDYVxgysRoq8py775ldXGeSikXTvuoYFoOh1c7Zm3pHDl4qrmlV3vN1/tagMC0JjfjzT+TPk1futL33V++3Z/WxxVBkB997b5bti0jdR0Si8XffOfsd//0IX7gXzhM+m1bln33G/fiB1J5+c1Tf37rhIl8D9OEj//w9YJ8FanFYo0m519fO/6Pj8/hBwBYSiAwBUvd5MC0f8Dwvd++d7ltML1b/YUPTLlMxk/+7f7Na8sS2eU8BaZUCkUtEdy8uXrn5qpMlUQoJFFrlhAOR0Z11nf2XXjryOU0wuiZ8NnM9dUFuzdXlxdr5DIhqQuaafl8wVG9tblj+L0Dl9oG9HN+lzitXWvKv/TYruKi9EMTBEE6urWvv3d23+nmlNf9ZHEYdAmfIxPyNEqxUi7MzVXIJHw6jcplMdgsBpOBicRcBrGu8DMFphQUlQu4Ih47Qy7KUIlVSnF+npJFx5h0GofF4LCZHA6Ty52mEBIneWCKUakSHlspEchEvAylOC9PKZPyeWwmk05j0DEBn81mMbhcVspLSVxgSkFRqYC7c2353t0rMlUSqYSP/4ZUwuHomNH+8eGGNw9eNNjSOQ5MhaKokMPatLxo5+bqolylXCZI+/YyDekFpiIee0dt2bYNFXnZcqVcSCRxJshu94zqrUdOtbxzpN7u9k59W0s2MNXqrP/3twOfnGlOWYE7rYUPTNkM7OtP3XzXntpErFDf0PfjP+6z2FwqiUAq4mWoxHm5ae7XSQJTCoryWAyliK+Q8BVSYU6WLCNDKuCz2Aw6A6NxOUwul8XlMHDlYNPCBaY8JmP3uopbd64oylOJxVw05bu8ms8XvNjQ+493T9e1DeDHECTROWdFafat25avrMmTSwVEnnFOFgpFBoaNb39U9/ax+uDcLbcl5rE3LCvauamqrDBDJuXPVDNOnNcbHNGamzqG3/74QueIgeyRJ4GCojkq6V07V25YXaJRiadG6rO05cH/GZujddUmB6Yms/Ovb5x4Zd/59GZnL3xgysRoT9616an7t/D5bCKBqYjL3rW2fMemyky1JDNDSiq/Ti4Wizldfr3R1to5sv9YY0ufNkkTWCmP8+S9m1dU5jIZGI1K5bAZGI0qFHKI7PWTTQ5MURSVCriP7l23dUN5Tqac7O6Z4PEEtGPWA8ebPjx+ZcyaTmg+VxYgMP3W4zc/8eg2/NZUTl/o/Pcfv2bzkm5YkfDcgzsevmuDSDQ+rYGgMYP93i/8n3mGJ5EZctE3n9hz067l+IFUfvu3gy+9ezq9fiwIgvz23x/esaOGQuZEEw5HT9V1fPt/33TO3b0bANed6Z+AAbA0XW7s047Z0rvaviY8geDZC53OOSpbmBaHQd+6ouTbn7/9sXs3VZZmpZGWIgiCYbS8HMXj929+cHctl+Td9bRoVEpptuqrj+9+/rO3bNtYkZUpm31aiiAIm80oLlDfumP5d792z0M3rRZwWCQuK9Jld3ic083QJKWsWPPs47u+8sguhXDGiWnpqSzUfPWpPf/va3c/95mbHr9v881bazasKq5dVlBWkpmTLVcqRQTT0iRYTPoTd278n39/4Buf3/uZh7bdc8vqTbUlq2ryK8uy83KVCoWQSFqakoTH/vITN3336/d+/fN7P/PQttt2rti6tizxXykqUCvkQh4vdaqCw8Boq0pzvv3sbZ99ePuyitw00lIEQTCMmqWR3n/7uodvWasQp/Mv4NBp1NVluT/8+n3PPXXTlnVl2VmyhUxL04DRqJX5Gd946ubPP75r45rSnCz5HKalCIKIRNyq8uzH79v8g6/em58hI3W3cGPr6B7tGRhLLy29JnzB8OXGfr3h07BVwmN/5cmb/juxXz84N/s1DouObVtd9qP/eODfv3TH55/Ydd9ta3durFy3oqimIqe0WJOpkYrI5yYIgpRmKr717G3PPrZz9YpCiYRHNi1NnLDWrip++oFtayvy8GMIkikXPXPflv/44u27tlRp1JI04hg6nVZSmPH0w9t3rSrD5iKowqjUmsLMrz2x58tP3bR5bakmQzL7tBRBEA6HUVqsuW3Xyh988777dqxi0UkfPeg06tqq/P967s57964pLcqY87R0/gyOmJo7htNLS6+JQDjS0jkyMJR6hi+dSt1QWfD9r97z7GM719eW5GYr5jAtRRCEQqGIhJzy4sy9O1f827N7P3PX5mz5jN1R6DRqQY5iWWVuaZGmMF+lVollMkEae/0EKgUt1Mi///w9992+tihfncbumcDlMksKMx69e+Oz928ryVZSZ6hsvQEwaLRb96zEbyUgGI64/NM8qidIp7dN+6Q/ObGYV5ylxG9FkMSzGYVUsHZ1MX6AAE8gOJtS4p6BMYTkHS6GUZUyQdbMuwYASwH1u9/9LoIgv3v5MH4EgKXBbHfXNfXtO974/uH6U5e7jHZXLK27RxRFVWLB3beuxg+kMjBsPH2pK40FNxL0Zse5xvH3f/xip8HinPr+ZXzuA3esx21Mwmb3nLvcPWy0KUS8B/as+cxD28pLMmd/C8HlMAtzlbpRy7DBOpvrezaDvnl58XNP7F6/qlghFyS5hvb7Q5caet/5qO6T401nL3YND5skYm6iriEJDKNJJfyifJVSJOjq16f9LJegWDReWZxVUjA+QzZtfB4rP0exdkWRdsistcxNJQuCIOX5GTdvrSkqUAv4bDabkeS3ndIfXz8eDk9TtMti0O/bVVu7slAk5HI5MzapTMlqddc19Q3pp1+EV8zlPHjHuoqSTJGQw+EwMYyaRkKBIIjPHzxT19mrM4t47Pt31T77+M7q8hxRWg8SJmOzGblZcqPBPqS3pr1sCIqiEj7nids2fOahbdVl2SIRF9dcGMft9je3DH10sP6jIw0nzrWfvdDZ1a2johSRkNxEVJz39l8cs7nwh6EZsBn0rStKvvDYrnUriyUS3rRv2Gh0nDnfceh408ETTUfPtJ04137iXPvF+t6RYRNGo/GndImdFpvNyFSL8zIVrZ0jTo8f9/ai0bjH4cUoVJVq7m8MrFb3mfMdB0+19GpNk/+48TjidfmRSFyhENJJ3ntHItGeXv1HB+vPNvY6yNTOONz++rbBj080vX+4/lhd+6jRlvbRWMrj3LN3DdnUwGRxHjrVkna5itnuvtQ6sP9k0/uH64/WtXndgXv3rimf/X7tC56p6+zTTdMbjkXH1lbn375nlVjE5fNYDAZGoaTzn0AQ5ErTQGP3SCwW372m/Lknd69dWSQR89P+1xAEodGocqlAwGXZLR6teTxHplIoy4uzPnf/tj3bazJUYrJ/IBwel1VamHG5oc/qmqY6mzgei7FzTfmzj+5cu7JQOkPblgSfL3iuruvtfXUHTzSfu9il01rkMsG07cgno9NpcqmgtEAtF/DaukeTVAvi0GnUVeW5X3lyz7LKnOQTort7dG9/WPfR4YYT59rPXuwaHjEx6Rifx572qIXz93dPe9L9zON4fcHGruH9J5vfP1x/5Fxbvzb9Fq4iLvvWHctJtahGEMTrC3x4qN7mIXHYmczu8l7pGDpwuuX9w/WHz7b2jZqm1i+LuKz7dq9+/N5NK6rzhEJOyn0kHkcsFte+Ty6/+XHdiXPtJ8+1NzQPhIPhnGw5/qVT0Ok0qYRflKfKVIgdDo/R6ppaNsFjMbasLcvJTP2vJReNxk6da+/TmteU5375qT1rVxZN20acLDabkaWRaWQi7ZjNbHfPedtcIjIV4vXLi+SyaZaRnIl+zHa6vnvqrLhpVedmPHb/ZvzWVHy+YH3zwMnLnfgBwtQSwZoVhSIhuQpTJB63W9znmvvw2xGEzaCvr8q/afsy/EAqw8Om0/XdXQNEC3KnyldJN60vT7k34UQi0RGdpa1fhx8AYMmAwBQsdV5/0GBx6gw2ncHm8vqnpo0EXavA1B8KT7x/q8Mz7ftPIzCtq+9hMenPPrDttptWqpUiIvcDRHA4TLVcdLGxb2pgQRCXybhpXcVXnr65KF+VvG7OZHK+9sH5l949fbFtoGtQ3zNkaO3VdnRrRXyOUi5M+RNxOczcLFlZgaalfTjte3siAuFwToa0vFCTdlA4gcHAlDJhZWm2gMXsGRgLJl2jk6CCTPnqmgLc8iPpmSkwZdCxXWvLc0g28p8qeWAqYLN2b65SyNLvFZvg8wfPXugKhqNfffym229alZkhSXLnTwqLxVDJRJ29WtN0N2wpUVA0TyX5woM7b9+zKkMlTvkJ7+zW/u7vh984ePFi60DHgK5n2NA9bGjv111uHdCOWpRSviTdPzrxwJTFwHasKvvaM7cU5qlmKhI/d7n7Z3/8+ODZlvrOofYBfc+wIfHVNTTW0jN6obnf7fBlKMU8buonOlQqRSUXFWYrmtqGnN6rdupgONIzbLjYOnCxoXdMa5VJBCmfrBDR1jHy7r4Lr3x4dv/plp5Roy8YnvxrCUejwwZrQ8dwXX2PxeRk0jGhgJP8DxePx00m1+Fjjf945/TrBy5ebO0nuyxPIBg2Wl2JU4bdNat1lq9JYBoMR0y28fdvtrs5dPruLdWk7tKnlSQwZWC0yiLN2pXk1v2Y1pWmgb5h4/171jx6z8aSIg2DgaWV7l6FRqOKhbzCbOXBU83haIxFx9ZXFz5135Z1q4v5vDn4DCMIIuCzJXzusQsdaQdzAg7rti3LPv/4rvwc5Ux7esLYmP3vb596+aNzl9sHu4bGuoeMLT3azp5RpVQok/CT7x0IgnC5rLxsRXlBxuWmfm8g9cNOOo26siz3+c/sKS/RJD+Sn7/Y9eKrR4/UdSSOlokrigtN/V63P1MlSRl7zWFgGgpHzDb3xFVf2n+UaxWYhiJRi8OTeP8mm2uatJTDeubB7XffvDonW45hyf4oCfF4/I23z/7mn0eOX+po7dP2DBt6ho1dg/orHcOd3Vq5kKeQpzjvUygom8XIUIuzVVKPO6Az2iJXHxjnMDA9d6FTyGV95/m7SwsziPx0BDEYmEohosaRvhGjM90/zWzMd2C6d2P1utUl+K2pOJ2+c5e7GjpnXH8pJaWIv6G2hOzlEIqiUin/lQ/O4gcQRMhj37yxuoJM74KEK439De1DM13iEpGrkOzcWk02MGUyMU8geOQcic4/ANxgIDAFYG5cq8CUCLKBqc8fikfjt+5Yvn51iWAuUoPJxGKuy+Zp6dOGyZfRcZj03Wsrvvz0Ho1aMlNP/QSHw/vOJxdf+7hOa7IHQuFwNBaKRL2B0JjF0T9kLMpVqhWp16ak0zG1QlScqzpe1z5/y0DF4nEmhVqUq1ISeEtEiEXc4jzVxtoSq9ExlFaXsckgMMUJhyMed+DeW9euW1VE9j4zJaGAE/AEOwb0RG71J6OgaL5a+t/P37OutijlPhsMRs5c6Pzl3w5caOk32V3+UDgcjYWjsXAk6g+GrU5v/6ipb8Ag4LJUClHyEGFaBANTFh3bvqr068/emnx3djq8l5r6W/t1gVA4HImOv9V/7dEWh6d7aCzoC+ZqZEQiTiqVopQLBSzm6Svd0UlBQzweD4QiNqd3ZMza3q87U9/d2DIYD0elEn7yfGdaRqPj4NHGv7xx4q2Dl8439w1ozXa3LxyJ4n4ncQQJRaJOj19vsncM6M80dHd0jgS8wews2dRfezweP3e+89V3z/79/bPHLrS39+uMNpc/GCaVls6taxKY4gjZrOsoMNXrbVvWlu3cUqUm8EiDOAYdk8v4V5oHzXb3jjXlX3hsZ0VpJtnVkJNTKUWNTQM6syONT5uAw9y7edkzj+5QKUTJ79VtNs+rH5x759DlMaszGI78azcP6kz2vkFDVWm2lMCZiMHAMlSS4lzV4TOtuNgLh4KieRr5sw9sW7ksf+oeN1lTy+Df3jpV19rv8QcnH3/MDnf34Fg4EM7NlCd/ZjOHgekcuiaBaXKJtPS2XSvkMy+dhPPTX3/w2sEL/VqT+19/nXA0GgxHHG7foM7cMzgm43Gys1JnnRhGk0sFxfnqcCgydPVsgGg8brO69TprwBcSCjlpP96OxeOGMcdjD2zJyZLN4REgAcOomRkSryswoDX5g+lP3E7PfAemX3pkV2amFL81FbfH39Ay2NQ9gh8gjEGlbl1friDzcyVuCak0ysEjjVPPdEqp4LE7NspI/oMIgnR1a9v79SOzuKpnY9hdt6wmuFtNoFIpdofn/OXu+Z5vB8CiBYEpAHPjRgpMWSxGbo4iWyOb2zuuBAqFUpCnOnam1eH2kbr14jDou9dWPP+5m4kEi6fqOl9+74zW7MBNTYrG4lanJ+gLFeYoiUyjTsQrEi7ndEPX/AUTTo8/Wy0ryVcnv2cjjsWiK2WCmvKcQo2if2Bs6hUbcf5A0GZxBf1hIZ+dsogmuZkC01g8brd7Qr4wj8sSCFJnXjNJHphGo3GHzW0xuXgcJo/HInvJOAHDaDlZsuxMadq3TElQKJTsTPnZ+h6DxUn804aiaJ5K8v2v3besModI98/m9qFf/+1ga792pscAoXDEYHUOjZhyNLJMNaFluycjEphSKWhhpuKbz+7NTRWUCwWcYDDc2jkyU+sufzA8oDWrZcK8LELrZlCplMwMaUvzoHa69Ccai/uDYYvDPaSz1LcPtfSMblheRCozNRod/3j3zMsfne0cHDPb3UQyzVg87g+GbE7vkN7S0DlsMTiWV+dNDiLj8fiPfvneSx+dbewa0Rptbn8weRK0MBZDYBqNxe1Wt9Xk4nFZXC4z7f06SWAai8d9vqDF6IiGY2IRl8hnbCYqhSgvR8HjsZLnhmShKEqlUtxuv4DN/NzD2/NzlWT/KClhGFXC435ypnnaWSxJ8NnMvZtrPv/ELrk0dUBw4HjjGx/XGWz4o180Fjc73BF/uLQgI3kumUClUtQKoZDJOtXQjR+bRMhl376l5o5baumpOnGfrOv84FjDtNdp/mCob9QUC0bysuXcmd8bBKZETKSlYhHRNdD+/Pcjr+w/b5/hejISjZntbq3BVpSpSFlnmvjkiARsqZBnMDlGxqwTh+5ILDZmcbb368419p6s62xs7tfrbEgcEQjYpC7bKBQ0O1NG5J2kh8HAivJVvYOGYf2nb35hzGtgysSwb3/pjjSOvQaj/dDJ5oEZLguJ4DHpOzdVKsn/yaLRWGvrUO/V5xQKiuZkyD7z4NY04vIP91/qGTGaHW78AGFCDuv+29elcZZ0u3xtnaO6uWv2BcD1BQJTAObGjRSYUqkUJgObfDrXai37Dza8t//ShwcvHzrRdOhE04XLPU6HVyzkphGisVj0ttbhPq2J+GIjdBp1XVXBt75yB5EKQZ3O+t7BS3Wt/dPe2sXicaPFVVaQkaMh9ISfQqHkZMm0Q+be0dTLFKQnFImi0VhBFqELeoJQFOXz2HnZ8rXLi5hxtGvIkN7cW18gPKi3XmodOFHX0dwy6LR7RCJuktvCJGYKTOOxuMHmauwaOVrXfuZ8h15n47FZEknqSiKc5IFpOBYbNdmaukeOnG+/cLlbP2phYLSUXT6nolBQJpM+ccXp8QQuXe7df+TKOx9f+OTolcTecfZCp8PulUn4yTviTYvJxDo7R/tHrypvSU7E4/zi249UV2QTuXMbGDT87Y0Tda0DySdyRmNxm9Njt7lzM+VEko7JiASmfA7roT1rtm6qTJkc0WhUJBYfHDUPz1xYEQxHAt5gWZGG4N0anU6TCnifnGlJslNEojG3L+By+yQcNqnZcwwGrXdg7FLLANky4cR/1OMP3rl9ZXlJ5uRPpsXi/s7/vWNxekJTylSvocUQmIajsVGTrbF75PD59qbmAe2whZ7Wfp0kMI3H43aPr2NAf7ax58T5ju5ubSgQFgrYLPILGDIYGI023mXVbvfWXezad7D+rX0XDh5vTBw62jtG4pFYFslVyxNyMmWragomWug4nd7GpsEjx5s/OHj5o0P1iX//UkNvNByTStJZm16hEO4/0kCqYS6Ljm1bVfrVZ26VEVgQb2jY9PYnl650jUwb9MTi8TGzc1l5ToaSUHEulUrJyZQN9xv6ZzgjUFC0MFv53OO7pdLU7+3clZ5Tl7qmeVsIgiBIMBQZGbPKBfycTNlMv1gITFPCqNRnHtx+502riKel5+s6f/q3/bj+KjixWNzu8no9gdqaAiKPvlAUFYs4MhFPZ7DpTJ+uLxeNxQKhsMsbMNmcAzpzU/fI8UudnZ2j5cWZfMIt/lEUxT3U9PmCJ061vf1R3bv7L05cP9itHrGQl95ylywWnUmldfbrbDMs0T5P5jUwzZaJHr1vc8qrhanMFtepC10jJht+gDAWHdu1uVpFoFADJx6Lj4yYL7QNTN5Ip9GqCjJu2bF88kaCjpxo1pod1ln8WblM+sN3bUgjMA34w90D+s6h9NunAnBdg8AUgLlxIwWmEzyewOlzHb/524G/f3D2VEN3W7+uX2ce1FsG9ZaeEeOl9oHObq1KKlArSS+TEvAFTzf2hKaLz6ZCUTRfI/9/X7krm9ht5LnL3e8cuGT3zLj0fDASoURjpYUZBPu4YxhteVXuwRNN7lkstZmc0eYWsJmFOco0IraZoCiCYTSJmFdZnl1VmGkxOnRWJ/5FqcTj8XAk6vUHLQ7PoM5yuWPo8Jm2yw29NJQilwlIPfCfKTBN3Ir4AiG706s1OVr7tMcudBw51Wocs2UoxMRXG0semCbSKH8w7HD7tCZ7a5/u2MWOw6daLAZHaUlmGkvu9PYb/vLK0RdfP7bvZNPl9sHuEeOA3pLYO3pHTZfbh660DvKZjJQVlFO5Hb6GzmE3sbtrjEb9xuM3bdtUSSQt9XoDR8+2vfpx3Uy1pZPF4nGD1cmhMwpyFKSei6QMTCkoWpSl+NaX70zehniCSMi1u7xX2gaThLxmh6eyOCs/W0EkTEEQRCEX1l3oNNhd+IGrhcLRcCR6284V+IGZUamUWDjaN2TUmdMpx1AIuF/93C1CAWdyZPD6W2dONiarlbsmFkNgOnm/HjHYmvtGj13oOF3X7rZ7iwrUxFsEJglME5lLMBxxewMmm6tnxHC+ue/w6daOjlExn0NkxgPO6Kjlb68e+79XDh0429rQOdw7akwcNwb1ls5B/ZnGHv2wZdO6Mvy3pcJgYBw2g0JB+wcML712/MXXjn948srF1v6OwbGJE3f3sPF8c9/AoCFLLZESCDEno9Go3Z2jXcOGJLv2ZBQUrSzU/PuzezXEqtSPnmn96NgV18wfjEA4QovEq8qyiBSZJprqVJVnHz7R7Jnu0YWAy967qXrHlioiKczlloG6xmnWb5ngD4V1Y9bCbKVKMX3PdwhMU9q9puL+vWsy1GKCaSmCIN/66RszBeKTRaMxty8g5bLLSjLxY9OhUilymSASjPQNGqZ+IONxJByN+YNhl8cfCUV2bKyUiEg/30UQxO8PvvfRxZ/88aP9p5ubekYndtLeUVN9x+D5hp6gN5SbJZ8pgk9CpRD29o8N6szhmc+Yc25eA9MVRdk371hGZFfFsdrc5y73zCYwDYQit2xblqkidBCbLB6PWyzuQ+evav3JZtLXVRWsqy2evJGgU2fb9VbnbAJTbzD8zMPbqeQD00gk2jdkrO8Ywg8AsDSQ3mcAAEvE0LDpFy9+/D9/+PDY5a4Bndnm8vqCoWA4kvjyBUMWh+dsU9///fXAxYZe/Densm1LJSPVJLgJIh77kVvXFuQp8QPTcTi8bb265MvEx+Px+vYhozVFVjKZVML/7D1b8FvnTiAU3n+y6eyl7kBg+nnHaaNQUJGQs2lt6Q++ef+zd2/hs0gkX5PF4nF/KGx1evq1pmOXuxraBj1JyzrSEEeQcDTq9PpHDNaGzqEjF9rHDJ/Wd8yhcCTq9Pp1JntL7+iR820Bko2ZbHbPb/74yXPff/mto5fb+nQGq9Pp9QdC4Ym9I/GLutw++Pt/Hjl0vAn//aksr8kn0o4zEUnsXVd1xy21NBqhs/nQqPng8SYf4Z83EIocO9/WPzzHtdV0jFaokROvyqHTaRkyoVyY7KY0GI60d45YbURnqzEYtA3LilLemUei0f5R09HjzfiBpCorsldU5TJJJokJ66oKBXw27o29c+TS5P8LphUMR5wev85kv9wxtO/4FbL7NRHRWMwbCJlsru5hw9krPf0jpHeNN945+6Xv/eOfBy50DxlMNpfbF5g4bgTDEbc/aLA43zt55X/+9x38dxJgtbpfeev013/06qsHL7b2aw0Wp8Pjx524TTbXobr2F18+0tOnx39/KrU1BSl3mQkqqeCBPauJLFOOIIjN5m7t0RqTPsCIx+PnW/psTqJ5AYoiSrnwiTs24gcQBEEQsZC7fWPltOFmGuLx+IDe8saH53RjMxbCgyQypaLbdq3IzZYT/4C9+0FdC7GVu+MIYrK5j1zocDpnfI6OQ6fTtm2oWL+iOPlhPBqNp7EkfSwWHxg0/tv3//nLfx5q7dOa7G5vIHj19YO3tU/353dO/uX142436WCayaTv2lCZISddyrBoZShEhD8XcywSi6XxJ0YQhEqlLl+ej9tIp1EVYnJPquZQODp9yUJKQiGnsECN3wrAkjE3FwoAgBtMV4/uf37z/vsnrxiszlAkMtPlQigSaewZfWf/xf4BcjM1WCyGiMMicmXMwGi1Zbm37VlF8MZmZNTc3atLMtM2wer2tneOulxEr54RBLnj1toCJemW88TprI4399W1zWI1zyTodFpWpuyzj+7484+f3lhVgB8mIx6PhyKRUDgST/VLno1oLBYIRaLpXt4RFI3FA8HwDJ/u6Tmc3r+8fOyfBy6MGKzeQGja2aMJ4Wi0a8Rw8HTLwCC5VEWhEMgEXBqBKgApj/PvX7mDYFWy1xto7hhu6hvFDyTlD4TCBMpRSaFRKUqS0/y5bKYgVVnZqN7qJlP0tG51CZFDkNXpOXJ1kUhKDDq2sjy3OJvQMx6crRvKmVeXFJ063TZimZcnBzeqSDTm84dm3jXnQDweD4UjZJcu/PDjSy99eKZn2ODxB2c6qyII4vEHPzrbfO5cJ34glYst/b959Uj3iMHrD07bkSYhEAofr++qu9Lr8ZB76JWXo0BS7zEIgiBsBn1tVf7u7TUET9x9A4b+IUPKLj1mp6e1fdjrJTrVg0aj7t2zMm9KckSjUFQSflEh0QiAx2LwUnVgiMZip5t6j5xqcRKOdMGEm7fWVJcR6iozYf+JRuKNa8LRaP+I8WwdiX1KKuVvXV2SryGU+BMXi8WHhk3/8dPXTzX2ONy+mT7z0VjMaHe/e/jyX18/kUZmWruqMD9LjlFJ/D4Xs6J8FULw0HM1tzegNaZfXjobKIqwmBgTu+pszmBgBKfKTdUxoLc7U1fjzgcqlcJkYvQb5eMEAFmErmMAAEvKqNbyj7dOXWgb8AdD01/KTRKORi+29veNmPADqUj5HAqBtEIk4Hzm/i0Ep+4iCDKot3QR6LMTi8cbWwcsVqL1aImQd/f6CvzWuROLxVsGtC+8fLSlfV4yUwoF5XKZlaVZ/++rdz9z12Z+qts/MK1IJGow272BZHnHhEg0dqV9qL6lHz+QFIVCEfHYNAJBw5N3bCQ+m1I3Zjt2po34Hea8IjspjEJBU07HGzM7SE16rSjPknBTV/IGQ+G2ft2VRnJ/xPKSzLIiDZHUe7JSjaKqIhs3yf3DQ/Uz3VSD64vZ6nJ6/Emeskzw+IJvf3IBvzUVCopSESRJVDohGI6cONc+op2+BcFMSko0RJ4xIAiikgsfvmMDkTXoEnpHjP3a1FcRsXj8UmOfy03iSSePy9pai+9vgGFUtVRIPJ7LVcvyMlLHHMFw5LV951s7R2dqPgOmVaCW1dbki0SEWiQl9Pcbmgd0RM7CEywO98VWEodxCgVdv6a0tiY/eZEpKfF4fGTU8m8/erVtQJ/yXByPxy1O7+GzrSfOkHtil3hoV5qt5JPppbOYYTQasQMPXiwej8zzc/ckKCgl4+p6UhRFiR92cELhyDW8EmDTMQmf6NUmADcYcpfyAIClIBgKW+1u4nM3zA5Pz4CB+FynBAqa+vjDxGjryvPKyay44vD6Cbb46Rs1OWfuczqtzzy+k3X14+K5FYnGLnYMvP7+uaHh1LeO6aFSKZka6dOPbP/h1+4rz0qnAg6QukkzOdytvTqLJdlU06koKIqkuj8oVsseum8TfuvMrE5vxyDpSbjXEX8gFImQqHqm0ahyQepb9DiCGK2uI2da8QNJCYWc2orcHJKNz2or87hX3+Kaza5ji697KUgP8UNHNBa70DlksZB4pIcgCEalMAn3uukaGjMT6B44GcFbfS6Lsa4ir7goAz8wM6vbaydWHt49OOYl00ycTscefXAzrs6LiWGZCnzZaRLlpVnLKvJoBAqsxuzu9z+5aLaQbhe+lO3YUFlWmJHykdhkx0+3EunEPZk/GO4dNel0JHom0Om0NVX5c1hkGg5H39t3oXN4LOUsqIR4PD5ksBw61zZM/ppw7cpiIoutXRe2bK4g+KhmscE9G+ZymatWzmqO17WCoij1+vwTADB7qQMLAMCSQ/SeblwsHu8bGDORXOGkJFeVcrIen8d+5O5NKV82YVRr6e7REanfQRDEaHf7Q+QahrJZ9OWFhBYNSFskGtt3tvk7P3uzuW2+2qujKMrns7dtrPjJtx+6dX0VfhjMqVg8PqqzjGpTL0xB1k0bqois+ZvgdPpaO0bsZFa4XlTC4WgwlOL2OI7E4yQPXrkEqsYQBPH4A5e7hkdHSfwRURStqcgtzFPhB5LatrmKxbyq9PvdDwmt0AVuPMFQuJ3kbAOUzKxVhy8wMGQkOyufCLmEf++ta4mfuAcGjQMDBoJpst7mIrVHoCjC5TCr866efY8iVCqJ35WAz7pt+7INywrxA1PE4/FDlzpO1XV657rH941KKeRVlmSSKi9FEOTclZ4oyRWN4ghitriuNF21anlK1RU5BPvwEhGPx612N6k6wWgs3tYzevpiF34glYryrGyV5MaYlZ/GyldzyO7whlJdfkyLQkElV88BoqAo2WUS55bJlOazHAadxuekaIsEwI2K6NUMAAAkYXd6vD4SRR+JUkf8pqvRqJSSTEVpiQY/MDObzWMwEm325w+HLVY3ycsgdHNtKX7bXAtHold6R773q3dPnm0PBkm9PRJoNGpBvuqbX7jti/dvp9Ou5QXcDc/l9jnJzCElQsplP/3kTvzWmVlt7sbWAYKRxHwLhSM9wwb81qQsTrfRRq5Kl4iUfVET4nFkzGgnu36XSiVaXZGnIrzCw8rCrNxsGW79rveONyySvxpYYJFo7EoruXCHlHg8bjI7fWS6WBDBwGil2cpCwu1BEQQxm50mwjX4vlDIbHVHUk1nngzDaOuWF+G3koGiaGmx5vE7N6woTj3fJRyJvvbBWSMUmRJTUajJVIrJ1g92ao0EH41P5vL6yZ56hEJOWY5KwpuzychpHM+NDveVzmGjkVxRApVKyVVK2ITbYoCZ9A+MpbfGKQVFFRJy7drnW3PLIH4TMUw6XUhsMVIAbjwpAgsAACBi1GgjvnYtQUwGtrW2lNQsLY8/QCqZ6h8YI9VNH0WRLRvnsY3phFgs3jFi+PYv3nr93bMOxxz/YidQUFQuFz54x/qn79oMmen88fiC7rSutpOoLculk6lTcHn9/aOk5/TNk1Ak2j48Nkh4LSy73dM7ZLSTbKBBDNHDi93tO9fab7eT2BlRFK2tKSjOJ5ocra7OZ1/dWfjY8Wa9DWKXpSqOkK2hI0urt7rnusKUz2GtX1ZE6sTt8vrdZIrfe3q0PjIPaOkYbf3a2T7ppFDQNauKv/TormVFqTPT3jHL7c/+qvqWb018GSA/nUFNZW6mhtxymidOtqaccDAtfzBkIPngDUXRohylSnYtY694PD6sNXd2a/EDqWggMJ0LsVgcIR9zI4maf5JPAuZbLN1zCrr4fhYAFgwEpgCAORCPI2Qnw6bEYtJ3bK3Gb03K6fFbyDRli8dJNyBQqUVSAgvFzF48Hre6vT99af+3f/T6/LU0RVFEJuM/fNf6p+/aBJnpPPH6g6QWIyLizj2r8ZuS8ofCBju5fojzymr3vPruGfzWGdQ19HxyvJHcjjrXorHYsNZ84jS5TqZ5ecrlpdlCAhPZmBh2682reFdXvO47emW+IzOwlPkDoTCZUk0i+Hz25g3kHivaXF47sc7jCWRr9CgUVKUSiTmzPXFTKOja1cVffmxXbWlu8vXc4vF4KBwJBMMTX2Tf8xIh5rI1SjGbTW4Jyq5eHcEeoDihSNTkcJN9CF1dmZupIdS8Zf7ozY7eEaKPGCdkZ0pxD+EAAACQlex8DwAA1wqNSinJUMjl5J7qR6LRYIRE3UF3v95JpsI0UW4gJbBQzFyJxePHrnR97j/+/MmhK35/CD88R6RS/q07lu9YNdsaHDCTub1XlvI469eV4LfOzOsNDgwZSe0a880XDB240Pbeh3X4gSmaW4be+fiiwXHt016T3X22qQe/NSkURVZU5OZnpm6BV5WrwpUCmUzOky29aUw7BYCgOf9sMTBacYZMKuXhB5IKR6IpVwyfrL1bS7oFEEqRTJpPGo5ELXYSz1YnoCi6bk3Jz7/z0H27VnGvbjcM0pAhE4nJL73t8QbSrPhDEJfL1z9Abla+QMBWiHlMMlM65pzd4zPYydXGIghSu6pILF6469V5sjA1CguARqGICDw9BQAsNhCYAgAWI4xKrSggscZugssfJLjSbtooKFo1z+s+TTVstv/Hr9769+/9c1RniZFZLoC4/Dzlo/dsXFaw0D8aSEN5jorU1KhAIES2/dkCsDg8//vyoX++fioajcVi+AKseDwejcbOX+z+/m/eO9fWf9XYNRKORrsGxk6dbsMPJLVyeUFNeQ7r6kW6p7pt1yoB76rbwrfeO0eqUSMA1xyTjpXkEu1BMcHhCzjnugYfB6NRy/I+vaIIhSM6iyPdzA1RKkX//Y17f/K1+6rzMzHajbCozrWSnSGVScjF6wiCtPVp06swTVRVW0jOykcQRCrgcq91qebQiKmzcxS/NZUbYBq1ZV668VwDkVjs+l14E4ClDAJTAMBihGHUmooc/NbF4ZpcfwYjkUP1HY985fdvf3De6fTNR2xaVqy586ZVAjYTPwAWmaIcFfHmm4meAKM6K37rImB1en789/13f/aXr711urdPPzF91WR2Hjjc+JXvvPTcD/7RNqTHf9u1Y7A4T9d34cPdVNZXFxRkJSsylXDZK5bns1ifVphGo7GPzzZHohCYgusJi0mvKFmkT90ok87coUh0QG8ZIFlpiLNzW/Wvv/voE7euV4j4pHq2ggkSMY9LvuZuNnX3wWDYTnJKPoIgSomAR/59zi27w2s0k+6Emy0VsekpHtcBAABIAgJTAMBiRKVSyTaNisfjSCxOoaATX1QKBaNSMdqnXwyMxqRjE190jEb28TuKIoW5KvzWhWJwuP/fC+9//b//0dQy6PeHZnHXMA0mk76xtuTmTdVkfydggZUVa0j9iaLRqC9AbgbrgolEY50jhh/8Zd/ez/9yYoGUjQ/+4Ks/f+1IfacnQLQNBYqiFBRFyeTIafAGQx2DY0ND5HoKV1bkFOWqMeqMlWhrK/Nx5UtHjzcb7O653cEBmG8YRs1QS/Bbk0osqJLixE2/6sSNYVSyJykqjZKXfdVDC5vdc+xMK9mHHzgqlfgbX7rtd//vsW0rSnhs5uRMFhCRm0u68xKCIL0GSzTdZ8ZxBImRr05VyIT8qxtMLzyvj9yipgkoSurpKpjGDfX7u6F+GAAWCASmAIDFCMOo+flK/NakzGZX0B1cVZQ98bVzRcmDO1Y9dtOaia///Mytv/j6AxNfTz+wVUF68VOUx7vG181n2vqf/Naff/XCPqPZMbeTdtVq8cbaEo2E7O8ELKhtW6tI5QXBUMRGZjG06wIFRTEalUnHOEyGgMvKU0vL8zNwiybNh6FR8/6jV0jlLHw+a31NQZZCjB9AkMQPsmNzlWBSg8VYLH7gZFN4MfWcBYAIFpOek5OsmHoqg8GOBmOTT9y7V5U9tLN28on7vz93++QT9xP3bhEKyDW+pKAorpLR4fEdv9w1ZpiDXiVVlTm///Fnvv+FO6sKNGwGndTBeSlj0GhJHiPNE7c3MDRGer4Fm82g069lD1MEQVzegJXM2mgJYj4Hg/U8Z4fHY2PpdbCNp5POzyuxiI/fREw8Hp9NZTcA1zUITAEAiw6FgmaISWd2crngM49tf/l3X5r4+vWPn/rOv93zzefvnPi6754NO7ZXT3xVV+eSXZ51kQiEw/84UPfk8y+cONPucvnm8DKmpEC9YWUxVMosWjTykz/Dkahjnnv7LgAURWhUCouO8dhMhZhfkau+fX31l+7d+rOv3nfgr9/85B///n8/fLK0iHTjY7JsHl9994jJTK4L3oqa/Nxs+bS7lUYqLCpQMxifzprU6ax1HYOR6OK60QIgOYxKVZK/G1erxV/87E2TT9y/+uET3/7G3ZNP3HffsXbyibuyMpvJnO0s41g83jM89oeXDweDYfxYWm6+acUff/zZz9yxUSMXLXwOeD0ScVncq1e6I2I++hGlJJPyuZxr3K0oHo+TelCXIBJw6Nd/m925rQwgq6Q4I706iWgsNjRmmbwljiDRa3pmX7WqAL+JGI8/aLSS7ggBwI0BAlMAwKKDIigLmi4RMGCyfeNnr//8tx+NGW1zddeXoZasqsmXkF+4FiyMApV0SVUw0SgUNoMu5LEzFeK15XlP3LLuR8/d89Zvvvz2n776w/966LNP7tqxvVpCftmQ2RgeNR071YzfmpRSKVxXla8UTxMnra8pFFxdGPv+xxcDc7Q7A7BgUBRhpVeHdY14A6Ezjb37DlwOh+cmjhEK2V/67J6ff+OBTcuLBBzWtA9IwCwZDPbYgkdOCoWQP2kSwDXhD4U9/kXaWme+dXVp0wiLr7l4HPEHrjqVBwKhwUHj5C3Xi2g0FgrBrBewREFgCgAA5FyTAoeZBMLht07UP/Tc7/YfuuJwkp6uNS2VVJinluK3ArCAaFQKh8VQSQWrynIeu3ntT56/941fP/eXXz77/Bf37tpZo1QK8d+wgCxOT1PPaIBwf9WE9atK8rIUuAwFo1G3ba4SCj99PhEIhI5cbA+F4c4EgLkUi0+Tshmsztc/uXj5Sl947va4ZcvyXvjxZz5/79ZslYQGpaZzratbuzSr7wPhiC+0RB+kaXVX1WkShyIIBb2WWUf46pUbw6GI0ZhmGxAqhXINH5bH4/HIImsvAMCCuZYHEQAAuO7EkbjNvujaQY7ZXd978YNf/G6f3mCLRGZ7TaOUC3OSLuoNwDxBUZRFx1RSYW1Z7pO3rv/tfz729//7wle/uHfr5soFLiNNIhSJtnaPHj/Vih9IKidHvrw0S3h1MWl5tipTJaZNmjJ5/GTLmN0FzcIAmEOxWNwx3drosXi8Y1D/y78duFTfN1ezNBKefGTbD5+/d1lxFuO6qroFYBGy2j3pnRIZdEyY1mz6OREKRwZNtslbItFYGit3JSglfDb5FhZzIh6PO30Bg8ONHwBgaYDAFABw43C6fX3Dxvn9GjK2do/g/8OLQKLU9Omv/7GxddDjDeCHyVCrxYUFaphOCBYSBUW5LEZehvSWjVU/+dq9L/3q8889c3NlRTb+ddPx+0Nmi1NvsJGt+kzbmMV5sW2A7MT5dSuKstWfdlRAUbS2Ol8w6XYuGo0dOds2t8ENAIuczenFn2fn+qt3yNDep8P/hxEkkZm2D+j+92+fnDjT5nLPZa/nFcvz//MLt68uz4PMFIDZ6B0ciyPpJKYMOo3PnVUvBRRFkbQuhmOxuF5/VVqKIEgwFB7SmnEbCZKJ+azZBaZpX9X7/SGrFdJSsHRBYAoAuHHsO954y2d+Pq9ft33uFwcvd+D/w4tGv9H6ue/89e0P6mZZBsuiY5zZXZkBQBCKIiw6lq+R3bdz1S/+/aEffuvBNbXF+BdNJxKJ2mzuwRHTx4cbfvCLd//tu6+0dY3iXzQ//KFwe6+uuXkQP5DUsuq86pIsDmN8z+KzmLu2VYvFn1bODg2bLveMhK7pAhcALLDXPjo/9VQ7t1/3Pveb443d+P/wvyTqTH/8p33/fPu00eSYq5amCIKUlGi+/vTNNcVZMDcfgLQN6Cxp5aVzgE2n0yjppCXRaLS1bQi3MRiK6Ex23MYFw2OluXCZ0+UbHLouW68CMCfSOQQAAMDiRKNQYHVaXyj085cP/Pnlo7N5IMzAaGxYdwvMPwoFlQp4O9eUf/e5u/79y3eUlmbiXzGdaDRmtbkvXel74aXDn/3mn//79+8futxhsLuiC9hjS2e0XW4dINv6cPOqkiyVJFHmUZ6r4rGvuoHZd7De65tVeTgA1x2MSqFRr/39iMHm+su7p370mw8amgdcrjSnzU5VUqL59rO35WVI0y7vApPxeaxr2MnxuhMMRaLpzWZfTIx2V3p9vSkUCh2b1U2BhMdipPUvRGPxnoEx3MZINGZxeiJpPRNlMrBZHidVIl56e47b49fqrfitACwZs9rxAABgURGwmVJY3h1BotHYKwfq/vLPYxaLCz8Glh4URWd5nT1PaFRqvlr26N51//X83SuXF+CHZ+DxBjq6tX965eg3f/r6KwfqRi32hcxJJ9jcvvqOoaEhE34gqcrynKIcJYOOUSmU2poCoeDT45Xb7T/V2EN2mj8A1zsRly2e3bTZueINho5c6vj+b957Z98FvcFG9nHITEpKNE/ftVnM56SXVoDJVq4sxNIKsGYjEAiH0wq55hCNmk5BwOgCdqqZPwaHe3QknXWfOCyGQjarJSIpKAVB0tlxY7FY7wi+KjMcjeqtTqPRidtORF62gs+b1XGSQknnB0EQxOMLXMPCWACuucV4BwUAWPLiwbRuVJh07Fr1RE8PRqXmZEhXVuZO/pIIufjXkReORP958MLfXjvu8UDB2lJHx6gi/qyus+cDRqOW56m/8tjuZx7fyecTXZbBZvccONr4vf9795X9dWbnrPpOzN6w1nyxsS9KZslmHo+5eWWxQsyXC7jr15RMDkxPnm4zWJ2w3BO4TsXjSDCtUInFwJiMxTKhIRqL9evNL7x+7Ocv7LvQ0Gu1uUnt4DO5/dbaDdUFk5d3A5FobOGfdaFoOp0cR0bMNlv6U3bmBJ/FFJPPy0KR6I1xTrl8pRe/iQAMo7JZDPxWMrgcBpbWbuvxBPp007Qr9XoDHV3pLIQg5HMY9Fl1QxbxOGn0Y41GY1aHV29NJ+QF4MYAgSkAYNGJxeLprcYoEnAUEgF+6yIm5LA+d++WV3/1xclfO9aVz0k9YCgceePI5YPHGkOhdNJnsDilUedCx2hC3uKqvKZSKAUa+XOP7Ny5rRo/NjOrzf3Wh+d/+8rh1gHdwt9pT2W0uy+1DRqNDvxAUiuXFeRlyleU5ggn3f2Gw9HjF9q9/uBVLwXg+hGJxUxpPcOQiXgy0aedfBcDdyD4yfnW7/36vZffOtXWOTrLdRQTHrhtHXd22c0NxuELeIMLXfyI0ai4RihE+P3BuSo3XkjhcNTk9NwYTbFPX+rCbyKAyaSLRbMqQZAKeUzy/alisVhr27DTP81xw+UNNHUM47cSoFaLORzSH93JMuQi0nEpgrjc/p5+/cLvqgAsHnNwTw4AAHMrjiCBUDiNJmJqpSg/V3G997fKkotFczQ/0RcI/emtE1eaBvADqcTj8diNUJRwAzK7vGSXi6XTaMLFVGGKoqhcxHt077qN68vwYzOzO7zvfXLptY/rjGk9TZkP0Visd8hwpZXc/iWXC3auLb9910rppOWe+gcMTf269CrrAVgM4vG4Pxhyk19oPksjy9bIFuGJe9Rsf+mDsz998aP9R66MaC2zfPS4rCYvVylJo7zxRhWJRj2eQBq/VQ6DnvYvkUnH0pjE4/L4r3mzFIxGZZIsMDSaHG6v/8aoMO0YHktjvhSPx8rKks1mp+OwGTQa6bQkGo2fr59+lblAMNynM/n9pPPH8vIsqYQ/m+Mkn0d0Ks9kdruno1uL3wrAUkL6EAAAAAsgHI62tpJ+BiuXC0sKMnjXeRFHUY5KJubjt6YlHo+PWZ2/f/mw10uuci0YjvhD1/j2AEzL5Q8Eg+TuMDkcRnaWHL/12mHSaZtXFt99+1r8wMwCgfDJc+3vHry0eNLSBK3Jdrlt0OMhFxLt3lazdnUxm/3pkeqTY1dcbtKPiABYVAKBUEfnKH5rKmq1uDBPxWEsxnY6wUikoXv4f//2ye9eOnixodfp9OJfQcaK0hzqXEwfuWGMjJrT6LSuEQvS7sZIpVLT6P9gMDtc5J8EzC0BlyURkIt6e/v0ZM9Ni5bJ6Wm40o/fSgBGpc7m2JKtkXHJ13X6/cG6lunfbTgaHTXau3t0+AEC2HSMkVZ/gISyIg3ZvDUWixutzo4BPX4AgKUETtsAgMUoGouNTNf9JyW1VJCjlOC3XlcK81UquXA2j8QnC0Wil7qGGhqnv3SbVjgcsbt8ngC5jBUsmKFhE6mSEQ6HmZejYGDkilPmCQVFVRLh/beswQ8kNTBkOHSmZdCw6NZpDUWi7b26xpYh/EBSXC5z8rolNpu7rqXfd/0vzQGWuFA4qhuz4bcSkKUQa+SzWptlXrl8gY/PtPzvn/e/98ml4VFzGkWRCcV5KioF7rw+ZbI4neQfFPG4LLK5zwQ2iy6Xkm7cZLK53D7S5Y1zi8HAWCSrAbr79S7yVZmL1r6jDfhNBLAZmGQWi8HKpHwGybw1Ho+3to/0j824SpXd4alr6MFvJUDEZc2mrYcmQ0p2v/F4/O3dWr0NGpiCJQ1O2wCAxSgSifYMGvBbCcjJkpcXaWjX8z2JSiXKz5Rz5nT1qn3HruA3zcxqdY8Z0rnpBQujs2sUITMrn0ajyiU89RyVLc8SHaOtKssuK8vCD8wsFIo0tA1d6SAXSi6YAa3pUkt/IJB+Rfbpcx1jFljuCVz3gqFw/5SFoYkoylcV5S7qMDEai3WNGF58/dgL/zhc39SfxuxgBEFysuVpl0bekIb1Voud9KSB4mwlJd2PCpvFUCrJRfOBQMhgc3mv9QMtqZifoRTjt84sFIr0ak3eG+jJ96nGboOB9FrtLCadbGXuBAZGy86SczjkMspYLP72vjr81kmc3sCl9sE0lhET8jlpB6ZsBlZUpCb7pMFgdpyq68BvBWCJSfN8AwAA8yoSjbYP6oPkm0apVeJVNflKyaLIhtJWnp8hn9N4q21Qb7cTXY7DYnVr9RCYLl7Do2ay2ZqQzynNy8BvvRZYTPq2dRX4rUkZTY7OXp3zWhf4zMQbCLX1anv705yzFgxGTtd3u7w3yMRJsJQFQuHuYQPZniEIgmRlylZW5cnIN5dMD41K0chEy0uyE18VeRkEa9CcvsDHp5t/9/LhU+c70pijXVkJU/KvYrC5zHZ3NEpuBb+sDGl6U3AoKCoRc/NylfiBpEZHLTqDPRy9lksnoSgqEnKkUhJro42MmIfGrDdSX2yXP/jhJ5fxW1PhcZgqhQi/lRgpj0O2byyCIDq97WxLH37rJNFYbGTMeu4i6WWsFBKBkNiRaiq1WEA2LQ2FIv1DxraBdLoHAHAjgdM2AGAxisbiWrNjYCCdWpWq4qz1y4uYi2MCcnpqKnOz1GneEkzL7fV3dhHt2m60OkdmnkyUtuu67HdR6RzUk6owRRBEJuGvXlGIUdPvfjUnUBQV8dkrluXjB5LS6q19Q+nUmy+Y7oGxC4194XA6d9Q9vfq2Qf2NdFsLlqxINDZisg+PmPADBKyqyltVkcegLcSJm82gb19R8q3P7U18Pf/47m21pQRPuJFYrKFr+G/vnDxT15FenSmY4AkE+4eMDge5zrCVFWnmzkw6JuOTDuV7B8eMZgd+68Ji0TGlVCgQkAjLLlzptVhJ94dd5D462eh0kuvhIBZx83MV+K3EKMR8Fvn5+O/uq3OnKuy1ODynL3d7veQOIFlZUpmMdEOJhGzyK86ZLM7jZ9t8sJ4BWPLSOd8AAMACCITCdZenX2UyucxM6e5NVaW5arIXB4uHUiksy1fzOemsaDmtcCSq1RPq/+j3h4b1lrF5uM4WcdjX699jkekaMfp85KYHstmM4gJ1toLEhL75QEVRhZDHI7lUq9PjT2Pa5kJyeP0t3aMj2nTaLh853Wx3EK3+BmCR83gD9Y3JqqtmkpervGlzVUGmfAFO3FQqRS7jV1XlJL7Wri7eualKLSGRRLQN6F/96HxT2xCpfqZmsws6b+A0tw+P6sk9oM3LU4h56VxO8NiMvAwZfmtS4XCka9BgsM39FREpEj4nQ0aik4DXG2jsHLaT7w+7yA0YLIeON+G3JiUQcApylWySuWdCYY5SyGPjtyY1qrV8eKIRv3WKQCjc2q+7TGZ1AQRBMtSSTJWYnta6T8vLc0n1AwkGw509unNNvfgBAJYeCEwBAItUMBQ+39ybXmfA6vKcW7ctU5O5vlxs1i0v0qQ7jWiqaDRmIXbFr9VbWzpGghESN4EEleWoUDKXa2AmNo+vq5tovfAEtVy4aVUJnWSRKZVKITuNKwkKhaIQke414QuE3P4U9RrXVjQWa+/VNraS7rJqNDkudwzBAmvghuHxBS61DaZ34q5dVrBnc7Wc/CFilmg0amGuckttKanDY3PP6IGTTQYjiaaKPT26WBQC06v0jBgGyK+jVZ2vSaONqYDHLs5X47cmNTJq6Roc81zrE5BKLszPkuO3zqyxebB72HDjTVyIxeIvf3BGqyP0+H+CkMvOJH87QKVQSos1QiGJql4EQd7+sG7MTuhie8zs2HeswWwh9OIJGRKhmEfuLSUmeK1eWUiqLtticx862Wy94TJ3ANJAYs8BAICFFInGOoYNjc0D+AECuFzm9vXlt21dppjTTqALqbw0syhXxaRj+IH5FIlEewcNrT2pwzivLxgiOQF5y5oyCkripINSUGxBpmdej06cbcNvSkUi5m1aW1qUTaJ9G5VCKcpVyeauIzCViqrI37f4Q+HFHyma7O7m7hGTidxisucudOnN9lgMMhRwgwiGI+2D+tb2YfwAAXw++6Yt1Xs2VaW9SEva5DLBtvXl+WTKDyOx2NmG7q6BMeItOEd0llic6IuXCKcvcKmxb4zkYj6bV5eSSn8SpzOFTFBUSC4wbWgZ6L/WDWEYGC0/W5GfR/Tc7fEEDp1t0ZvI/UqvFwMG61sfnsdvTUoq4hXmEP3tTZDwOLnZcjabxCJLTS2DH51MXV6aEAiFG7tGTp1vxw8klZclV0hJX5JlSIR5eUriD799vuDFhl4oLwUggdzJBgAAFpLHG3j3wCW/n9zs4wSVSnzXntr7bqpNo3HPYsBi0besKpmrIlkqlSIlkB0bTc7LLQNjttShj9Xu9pGsuVi7ujhLTqhmFkVRAYdVU5SpUl3jKeSL1sn6Lq+X3O+fRqOWFWbctm2ZhFh5ApVCqSzQ3LWnNieTRIgwH5h0jMNMZz7dQgpHo00dw01tg/iBmQUC4XONvQ6o4AA3Fqvd8/GxK+kVmWZqpPffuubunSszZMKFPHHTaNTSwoybNldxmSTyEYPd3dWnd7mI7sJtPaNRqDCd4nxjb2vXCKki0zW1xVKSq9/wOcyawkyRiEQWP2aw17cPGokVDM4fuZBXnp/B5xOdG36hvqehY9gbSOfKefGLRWMfnWyqv0Ki74dCLqguyyFbf1CaqxKT+YzZbJ4XXz5icJBoH2SyuQ+eaenpJbFiZHFhRm6mgmw/+tUVuTTCDxgikWhP/9gb+y7YPESPbADc2IjuPAAAsPBC4UhD9/CVJnJdfiZkaqT371379H1bVlfmcVkk7oIWidUrCisLNWQv8qbFZGAVpVn4rVeLRKIdPdrzDT3RWOoSGKfbFwiSuxyXywWP3LZekKoxK5WCqqWCu3asfPiO9Url3OTFN56+MculetIP/wUCzo5NlbcTyEyZGG1Zcdbjd25cs7yQOYdhZRwJk58kKOKx5cLUqwNTKRSyCYuY5Gy75LQme1uvzk147ezObm3n0FiATEwAwOLnC4bqO4db2kh3qEjIzVE8fMf6p+7ZsqI0O73Og+kRi3mb15YvL8nGDyTVP2iw2Qn1IPb5gh1DYzECp9elxuhwn7zQqRuz4QdmJpcL1pTnET/goyiqlAo3rCrBD8wsFIqcPN/R0D4UJlxBPB9oFEpJvnpldR5+YAYDg4b3D9drjSR+mdeXOIKYHO7fv3JkZIRo03AOh1laqM5XS/EDM6PTqLXLChRyEpeg7+2/WNdGbkpcOBpt6dG+ua+O+NwUiYRXXZwpE5LI/VkYtntbDY1w51OH0/vR4fr2QR1+AIClCgJTAMDiFUcQq8Pzxv4LRmOaS5TKZILbd6987rHdj92+YWVpjoDNJH6FncCiYyoRv6Yw89ZNNc88uI09F/ElQUIh5+YtNVlKCfF5NDPJkAqzs1M0wBrVWY+eaxs1E5rGpbc4XSTX90QQ5PY9qx67fYN0hrSOQkHlQu6WlSVffHjnk/dtLivJxL8CTPLmPnKz0hIy1JKH7954357aHKWEOl0POCqFopYIbtpQ9bkHt21aW8rlMvGvmIVoLG4mv3xTbqasojhz2nc7QSnib1xVoiBZkb2iJh+/aRZ8wVBjx1B3L9HbjOPn2iw20r8NABa5eDyuN9vfO3TZbE6zNE+pFN1zy+rnHtv1yG3ragozeSwG2ZMgm46pxYLlRVm3bVn2xN2bWMRO3Nka6a3bl5FaHM/l9gWJrSLd0DgwbLTBok/TOnel5/zlbuJPmxAEuWfvGiE3xfPXCWwGvapQU1yUgR+YWW//2ImLnXpzmhef06JQKEX5ahqZ8kCpkLumOj83h9A67263f9+RK41dwzde99LJorFYfefQ39857fMRnWeTl6XYtLqU+HJJhZmKFVW5AsJVvafOtr+673wa3f+dXv+xS50HTjYFg4QOIwiCrFtZVFqQQUt6RTTZipKsmqpcgi0sPN7AwRPNn5xpjsCjHQD+hdDOAwAA10owHLnUNvjRofr0JuYjCMJgYCtq8j7zwJYvP777S4/tumfXqtrSnByFRC7gyvicqV+lWcrKXPWmmqLdays+/9D25x7d9dxju77y+O7nn7zpq0/tKcxIETvOrdUrCneuKxeRXKZzqi0rSzicZDW2drvn6JnWk5c7iZSXJtYdGh2zkf2jcLnMJ+7b/NxjuzYvL86Riyd+50ohb1lh5j07Vj332O7nHtt1962rFQpyydcSdKlz6OKlHvxWAjRqycN3bfz8Qztu27KsSKOY+CuoxYLKvIx7dq167rHdzzy0fd2q4rlNSxEEicaiI+Qbq2kypDdtrq7Iz5g2M+WxGKvKcp64a+Oj92xSKwn1fJhQUZ5dpJnLPbpnyFDfNkjkLk6vtzV2j7j9pJ86ALD4+QKh8819B080kT1HTGAysdUriz774LYvP7H7S4/uumvHipUl2dly8Uwn7vIcVWWuevPy4t1rK7746M4vPbbrucd2feWJm55/8qYvPrIzX0WouIzNZqxfVXz79hXCVDMhJoiFXBaBGnyvN/j2JxeCUE4+A5vH98HRho5eXSRC6AoEQZAVy/JvWldJJEinoGiWQrxnczWLlfovlWA0OT450djSPTK3ATeNRtm6sWIV4SpmBkZbXpazcTWhwthgMHzyfPuxix32JdDmJRSJfnyq6Z2PLxI52yYKM9euKCrOItTJlM3Adm+qyskkem3Q3Dr025cPE1zraSqj1fn+kYYT5zsIZqY52fINK4rkBLpsIQjCZzEevnMDk0HoiVEgEDpzvuPl98/YPSQeXQBww6N+97vfRRDkdy8fxo8AAMhAUVQlFtx962r8QCoDw8bTl7rmdUkTGZ/7wB3r8VtnZrN7zl3uHiYzo4fHYmxeXZqXTegZeML5i93NfVoi8VwoEjGanQqRoIBwz/up6HRMo5ZUl2WXF2aU5KkrSzJXVuauri5YU4P/2ramfO3ywi1rSjesLN69pXpFVV5ZsSZTIxUI2AiCOG2e8y1ptgiYisOgr11WUFakwQ/8C4ZRlVKhVmfVmezhKLlFlhJoVGqRRv7lp24SCKav60xMFTx7sfu1fed1hIsp4vG4gMEoK9KISE5qptNpFaVZeRmyknz18orcxO987fLCHesqdm2uXr2iUCYV4L+HGBRFuVxmXqY8VyXVSEUSPkfAYTFoNBqVEonGZrrtEXPZd+6pZRPu2ODzB8/UdfbqiM4FS9S21FbnV6ZqiTDZqfPtvaPGSNKZgOFo1Gh07NhQSaeTXhqLw2YU5CpL89QF2Yrq0uzEX2H9iqKta0r3bK1ZtSxfJOISrEeYikqhlJdkZkiEuWqpkM2S8jk0CoWJ0cKRWCQWo1IpO9dW8HhE84h/deDlKaUCGkpBYnEahcKmYxwGXSbkLivNvnlLzR07V21ZVyaXCcium0yn0+RCnlZriUfjHAady2IUZSpqq/I31pYMD5v8xArHJguEIywMK85VpfwYHz7edOxCRxpl2ouHlMe5Z+8aDCP38TNZnIdOtTh98/uDS7jsO2+uJZ6P+HzBM3WdfST369U1+RUlJPbrK00Djd0jAWKfKyqFUlOoWbeGUFaSMDhiOnWxk/jlRJZCvH5VsZTMqm5/fv1EhNiZKBgMW2xutVSYm2pyQxIMBpalkdaU55Tlq0vy1VXFWSuqpj9xb19bvmZZ4Za1ZetXFu3ZWrO8Ire0SKPJkPD57HgcsVlclzo+7S/MYmDLS7KXT1dgzmYzpCKe3e4Z0lmSH4ERBGHQaHfuXrmyOj/lQfj02fZ/7q/zEv7TLAwRl33rjuXCma8NpuX1BT48VG+b60jF4vCEguGcDKlYyKVQCOSgCJKpkrR1jKTsMSoRch+4ec3OLdUYRqjA0On0HTje9P7RBoMtxb8s5LBu3lYjEafuGJOAoiiXw5SJeO3d2pSxJo1CqSjIePyujVUVOfix6Zy92PWPd890DRmIXFfPuRy1dNOqEgmZg4nF4jp1uSuNSScJoUi0d8iAUamFuaqUOyCCIFwWIxyKdA/ofalyybVVBQ/ctjYzg9BTlqaWwRf+ebSha3imi8yU4gjidPv0BpuQy9aoJETmzosFnDGDfWTMGo6kOBrfvmX5/XesI9JYKRgMnznf+Zd3TvWMGvFjACxtEJgCMFsYlZqrlKwqz7t994riAnLrbyIIQqFSqCgFicXCoUggHImne8adlozPXVGSvXtzVQ2x660El9tf3zxA6tZRKeZvWVOWpSF0eZFAo1Jj0VgkGEn5JDMeRzz+oNHkkAq4OVnp33olcDnMDLW4ME9VVqQpL86c+pWbLc/OkinkQrGYh7tqR1FUIuS9uf9C2hdGOCkDUwRBhAKOQsLXj9mMVifZOTJUCqUiT/2lx3bVVOXix/7F5wteaOh95YNz7QM6Uh8/rzdYVZKVqZaQTakSSxIX5qsmfuelRZpMjXRyPaPHE+joHE1koFd958zYbEZhrmp5eW5FYWZ1aVZNWc6KitxlFblqmVBrtLmnBDR8FqOmKGvnhsoV1Xl0wqFPIBhuaBroGBrDD8xMwuesX1FUUkhiMiCdjiHROBKNu7z+6MxLqJvsbiGbRWrvnkChUAQCdl6OYuKvUFKYkZ0p43KI/sJnUlKYsbIyrzRPvaI8p7I4c1VVXk1Zdk1Zdme3zhMIogiaIRZUlJGImRK5SaZaUpyrKslTLSvPWbOsYO3ywo2rSnZtrNq8tiw3W04nNuV2qrwchVoqrCrNWru8cN3ywu3rKnZsqFi7vLC7S9uvt+BfTYDfH8rPViTfqf3+0Mvvn23v05LdoxcDjErNlImWl2TftmtlRWnWtGW/SaAUlEalorF4NBz1B8NzdSzFUYp4t9+0ikjpX4LfH7pQ39tN7EaRgdHy1NLNq0o21JYoyTS5W2yBaX6GbN2qIuJxD4IgkXCUSaH4/SFvqh7WsXjc5fWbLS65mEcwekiCx2Np1JKi/BlP3DlZ8uwsmVwmEE/5cSgUlMNmvn+kfuLDliQwRRCEx2UppQK/L2gwOwIzT22mUihrKvPv3lOrUUvwY1cbGDT87pUjA3rzPH3ayaJRKGqxoLo485bty2oqcwhWn01AUZRGpaLReCwS883dLhyPx7UGq8vty1ZLRcQyU7GIq5YJWzuGk1xGclmMPRuqHr17U+KZd0pOp+/wqZY3P7kwoDOn/MHIBqaJM69KIRJyWIPDJtvMmSmVQinQyB7cu27bhoqUCVogEL7SPPiPd89c6RoOpUrQ5habgeVnyNbWFO7cUFVenEkkmJtAo1EZDIxFw5Bo3OMPpZHz+gKh/mEDRqUQyUyZTLqQz7bbPYNac5JnIUVZisfu3FhTkUskXm9qHnzx1aPnmnvTePOTxeJxq8OjN9qFPEKZKZ/H5rGZw1qL0eaKzXyJuKo05wuP7VIqhCn3pmAwfPp8x5/ePNHSr8WPAbDkQWAKQJrGc9KK3Pv3rt21oWLnxsp1tcX4FxEgFHCK81RFOarK4qwspZiGoKFQJDi75JRNx8pyVLs2Vt2xc8VNm6o3rClNeSUxGZVK4fNYIh6HTqEEg5EkZVYsOpavlm1bU37L1mXV5dnEs61EL8WibGVxnionU8ahYU63L8niJ9FY3OLwaMesEv4cZKZpMxgcB0811zX3z9UdApHAFEEQlUKkkgtdDp/e7CBeZ0qlUlaX5z778I4tG8rxY//i94cuNvT+7e1TV7qGyV7w+YIhEYdVnKfmEe4jRpDL5fvo4OVDp1tzM2QqFblJ1lQqhcdjSSX8DLU4J0teXKCmU6mXWgYmqhhYdKxII9++tvzW7ctv2VqzaW0Zl8sk3iCPQkF5HKZYwGVQqKFwJMlCtAyMlq0Qb1pZcsu2ZSur80hV8WRppPlZitICdW6WnM9geLwBfzA89TMXjcWGRs35GfKszNnmETPpHzDEYjE2m2gF7gQejyUScTPUkqxMWXGBOjdL/vHheqvbF4vFw+Ho9vUVpA5Kib+sUMjJzZaXFGaUFmlKizSFeSq5TED235kqK1OW+AdLCjMyNVKBgEOlUJgM+skLHWks9+EPhkQ8dkmeOkkVbVPL4PtH6o2pypcWFRqVmikTrSjJvmtP7U0bq3ZtrNy0rizlfd1UHDajuEBdmKWoKNbkZynoKCUSivhD4dmc8ibLkolWlOXccVNteXEm8beHUlA2i8Gi0wO+oNsfnPYIT6NSVGL+2qqCW7Yuu3Xbsu0bKnKz5aQKsekYjUHDwoGQxx9MUqdJp9Hy1dJdGyp3bqpUq0j006TSKHQqFYnGw+FIIDTjVQSDRtNIhWurCm7aUl1WrCGVcZQXaopylKUFGWq5CInEPL5AklNSJBoz290Go10mmoPMND3xeFyntx063Xy5bZBgYEqhUCRiXm6WnInRrDa3yxeY+ptk0GhrKvMfvXNDRWlW8mBFp7P++fUTpxq6FzjJmopGoajE/GXFWbftXHnzluqdG6o2ry1L4wkZHaOVFGQUZMnLizXFeSoGSolGor5AaNq9hpRwNDY6ZnU5fTkZMpGQkzLlSZwrFSK+1eo22dy4N0BBUbmIf8f2FQ/sXZtJ7HF+Ii3950fneoYNRH6cNALTxLksJ0suFXJ93uCY2TH1P8Rm0FeX5z58x/rNa8u4qa6vAoHwyfPt/3j39JWu4SSX63OLSccK1LK1ywpv3br85i01uzZULavMJXULMP6QO0dVmqcqK8wozFEK2SwkGnf7pj/8TiuOIF5/aGDYhMYRpVSQ5JybwOOyNEoJJY4YzI6pF28MGm1ZcdYjt6/fuLo05T+FIMjFyz1/euP4ueb+JPErcROZKRPD5BI+K9W0J6mEr1KIfJ6Ayeqcemxh07EtK0ueundLZXlWyvNgMBQ+crLlr2+fbO0n2oEdgCUFTVwEFO/4Bn4EADCdRHFNYY6idkWRWsLXqCRFhaSrSmdit3sGhox6s6OrX9/SMdw7akzy2HwqjErVSIUVRZoV1Xk5amlhnkoi4RFPgiaLRmM2m2do1DQwamrpGu3s1Q6OWX3/qiih06hqiaCyOKu8WJOXKS/IUSrkgpSn5Jn4fMHBIWPviLFnwFDX0NOrNc10A0an0SrzMx69a8PmtWVpJDiz4Xb7z13oOlzXVnel1+aZsSiALBmf+9Wnbrr71jX4gel0dI2evvT/2bvr8DjOO3HgA8vMJGnFDLZky8ycONRwGmoKV7jmSnfXu+v1rni9a3+lFJJy2gYddhIzk5iZWVpm3p2Z3x9rb9Yj7e7MSrJl5/08+/Rp5l3Jo9nZmXe+7/f9vv3n6np7xuZCSUvLsxmMPK18+6by7etKahIvrhpNqvrTG+fSiJZG6eTirz9zx+5tlUv1ceA4Pj1rO/R+3fGLXUwW4zv/eN+62iLym2hqbRv5wfPvDYwbtDJRWUFmTVVufpaqIFejUoppBTticJxwOn3jk8bxGUtn/2Tv4PTIjNntv5rVxUARtURYUZhZUarP16sL9GqdTkp32nKM3x+anDIPTxoHxwwNrUN944ZA+LonIgSGq4v0X3vmQO3awvjtixcIhK80DVys671r/9o1ic8iijzewCe/+MuBWTMMQTKx4J+e2PvoJ2jUCaHCZHL29E+VlWTSWtl2QaFQ5MyFrm/94k3qyXrxcjTyrz5z4I7d1eSGa376/PuvH2t0emlc3m8WBorqZKKCbPXa1fl6jTxDLS0s0CWPEFHn8fhHxowzJvvwhLG9a3xo0mByUlpwfD4ui1mSrV27Oq+iMFOvkxfm095JDMMNRkf/8MzQpLG+aXBk2hTdGQSGxTxuoV61ujynvCgzN1OZlalI+4pnsbgGR2ZnzI6WjtH+kdlxgzU+xlGoUxbmatavKdLKRSUFGWmUcnY6faPjhrEZS+/gdPfA1OisJXaaoQiiFAtKcrXVlbn5WaqcTGVWppxWtDSe1eoeGp0bn7W0dIx2DUyNGa3kd1zDYTFrivVPfGLLptpi6kUSloTD4b1Y13eyvqehfdgR93WTCnmfvW/rZ5/ee9275zFbXM0do82doz2DUyabC8PwaLRLIxevrynYvqGsOF+X/C+anrb+6fVzH5xvc82b4nDDMBBEJREW6FXVVXl5mcoMtbQgT5MyHENRIBAeHp2bMdrHZywtHSNDE8ZZG9X1vhPhsZh7NpY/fOeGyvJsDid19itBQK3tI42do/WtQ+Mz5mgOLI/DKivI2LmlvKYsR0tt1MFochw/1/nWiSaK0VIIgnKUsl/94FNF+ek8BYTDWG//1LnG/s6e8YlZS3RuNZOB6nWKDTWF61bllRZlslMl/9ps7jOXew4daegdm005O3vx2ExGjkZenKctK87Kz1Rm6eQ6rSzlTlIRCISnpi1Tc9aeoeme/une0Rmz00PxU0BgWCkR7tlY/vDB9SXFKfIPIAianbNdahxo7BgZGJl1ef2xL/W66oIta4tLCjNSRn49nsCJcx3vnGhuG5xc2sPOZKC5OsVd21cf3FOTmZEidR2CoL6B6cstg80do6NTpujqc9FTaPuG0g2rC/LzNMkfzQiCsFjd7xxt/OBMG8UJFgDwMQQCpgBAj04q+pfP31WQrSnI11IZ/U6P1eYenzT95e0LJ6/0kNsS00hEX/v0gapSfbaeXtpLEqFQxGhydHRPvHm8sa7rau1OvUr64L7avdtX6bQyKt1Zimw2d1ff5Hd/+fZM4g43k4HmZygP7lh9YPsqvV5Jbl4Gbrf/ckP/lY6Rtq7RwWkTuXlxaAVMo6mXfUMzvSOzXT0TMwab2e7Grw90ZqplaqWkvCSrKFtdUaqXJC4wand4jp5qf+9sa9cQpUqyidSUZH/jswdXV2Qn75ZREQiE6xoH3jvTerll0OUP5GeqljBgarI4P/vwzk1rirL1yiXp30MQFIlgZourd2D6nRNNJxt6oxtVEuE9O6rv2b82K0OedlRlPqfTOzA8+/3n3hmaNZPSnVAEqS3L+ccn9q5bupip1eo+e7nnzeONDrvnP569b9vGMvI7aIoFTKM7XJKt+faX76tedBw2prt38r2TLc3dY59/bNfOzeWL+YgDgdDho81vHG/sGZ1N76vBQJEn7978ucd2LljQbXLK/O2fvdnYPUrxafDmUokEX3h8d3V5Tn6uZjFHNTmX2zc2bnr3VMsrH9aR25KKxnNrKnJXlWUX6FWF+TqxiLfIW7PPFxwYnh2fNrf3TrT3jJts7vWr8p+8f0uOXkU3lSyJiQnT1Jz1//3+w4FpY2xO5e++80ymVlaQryW/m6ZIBLNYXJMzltePNnxwrj26UcLnPnRg3R07VmXrVWnkFS4Ix/GJCXNH/+Q3f/o6uS0Om8ko0qvv2lm9d2tlBoUowOI5nb6Ldb11nSNt3eMjs+T6QhQDprGL/NSMxeH2RT8mBIGlIn5BnkYqEZDffb3evqnXPqg/eqnT7fXfxK+6TMB78t7NW9eV5OWo+Uv0uc/n8wdHx4xnG3p//fIpcht9XBZzdUn2we2r9u9aLaKQ6xeNYQ2NzBmtV3uPHDYzSyvPp1b4PhSKDA7PfXim9VR977TRRv3KvJiAaTRc5XL5xydN8eF4lVyUn6NJGbMLBsMDQ7PHL3Seru+ZMthuTHWXvCzVf/zD3Zla2VLFSedzuXxTM9bTFzpf/OCK99o4dEowBAl4nHUVuQe2rdq9tTL5GqfR3ubsnG16zuoLhD76UudqpNIUX2oIgnp6p05c7Dx2sXPKZE+vh5AcAsNqmWhTdeFdu6rXrMpLeZw9nsDElNlgdkRDtyiKqGSikqKMlD+IYXhj89CR8x1n6nssLi+5GQCAa8CUfACgRysVffUfDmboZOllblLE47J1GlnnwFR77wS5LTGNRPCPzxzIylQs8nExHooiYhGPy2ENjs71js5GN2apZAd3VVevyl18jCwel8vWaqSHjzRZ3Anv3DhO2Fze4XHj1KwlHIwo5aLk+R2L4Xb7z17sfu2D+vdPt9R1DJvTTX1KguKU/Bg2m5mpk5fmZ5Tk66orctavLti6rmTb+tLYa/emim3rSjauLcrP1SRKHQqFIn0D039/6+K7p1oGJg3zJxvSYrK5nU6vVMhXykV0U7piMAwfGze+/t6V1482NHSNRpMoZSL+jnUl6T1dm83O4RFDV89EXfNgXetQ98gMl8n81MPby0pozNJNCUEQoYArEnInJs0tfVe/qkqJ8MDWqs0bStLOKl0Qh8PK0MmPnmqdszpJHxhBEHNW5+SMhQjjWToFm73Yf3dwaPaN9+vfOtk8NGlkMxk7N5ZlZ6UzOOFy+YaGZju6xls6Rs/X97b0TPhCoatPiT6/yezMUEi0NNe1n89kcp483/nK4StnGvtmzHYoglcUZ9EqgBCDYXj/wPRf37r41ommwSlj2l8NnCCICF6Yo1lwGvLJs52nG3puleWelCL+Zx7bVVqUuYRfnPnYbKZGLZkx2c839pPbkpIL+Z99eMcDd6zbsKZIn6ngcliLvzUzmQytWlqQoynJ18nFAovFWZKvu/+uDdSXhqNCIuHrM5UnzrbPmJ2xM+0n33p8SWKyCIIIBNwMnXxk0tTQPhzdKOFzP7G/dvP6ksVXsYiBYVgqFUgkghffukBui4PhuNXpGRo3Ts9a8QiulImWcKiVxOXynzzT8eoHdR+caW3oHLUuFAhIPiU/XvQin6GT5+doCnI1Bbma/BxNhlaWvDyu1xv44ETLS4cvn2/u9/gCaV5HlohMwHv03k211QVL+LnPx2QyVEqxPxj64EwbuY2+CIbPmR0jE8ZZg42FokpF6jlMLBZDq5FGP6OCXE2OXiWjEPyCIMhgsL9/svXV969caB4w2ly0Pqz0puTHwDDM4TA1akl+jvra2aXWqCQpP6nJKfP7J1reONJwrqnPYHVRj/AuUm6W8uufOyiVCFJ+HGljs5kqpdjvDZ1p7KNY7jkqFI5MGWxDYwaDyQFhuEImSnIYGQxUKhVkZymv+1KnepqwWFzvHm169YO60/W9Jge5BMRSISDI4w+OT5tHJk1Wq4vDZErE/CQHnMViqJTivOy4U0gtSfL+qOlp69/funDoaMPltiEX5cA0AHw8gYApANAjF/LvP7iebo389FxqHqAVMJUJePfur12qzJF4LpevuXM0FjBVSYXrVxcsRy1RDMPfOFyfJGB6tWhRIDQxaxkYmxubMnudfh6XLRZRKudPUUfn2JkL3a8dqT9yrr2ha8TkoDoziC66AdMoBgOVSQUZWlletjo/57qXViOVSgWJApfhMDY0PPfmh/WvH2m42Ny/JCFggiBmTY7xKTOXycjQ0E46IAjCYnF/cKL5r+9cOl3fO2m0xWIH1AOmNpt7aHiuq3fiStPgubreoxc6j5xrP1PXe7G5v659uGd01ukNiLic/dur1EraU1xT8vmDHT0TsYCpRMCrrcwrKaKxxBN17xxpnJ0XMI0eRoPVOTRmMJocHAYjI9UiJIkYjI5TFzpf+6DudEPvnNWJ4biQy6YYMHW7/cMjcx2d4y3tI2ev9H54vuPohc5Tl7rONw3Udwy39Iw7/R+VAsQw3GBxTkxbIiFMn6FI8mCThNPpu1zf99r7dYfPtPaMzvqDYQiCTDZXOBAuytWkLP0WjyCIqSnLWx80vPxB3ZmGXsuivxoebyBTKy8t0JH+NJ8v+NLhy12Di0rrvpEkfO4du6oV6UYEaOkamKIbMFUK+U8/vL2oQLdUkypiorW8ERjq7ZsSi/kb1y421X1B7x1rmjY7Yt+LLz+1b/EB33hNnaOxgKmAw96ytrgwb7Hpq/N5fMHkAdPY4o3jM5bBsbnxabPfExDwOFQKBVLX0jp8+kLXq0fqjp7vaOwatbq8iW7c1AOmdHm9wSsN/a9/UP/Oieae0ZkkldlvGBGXs3NTOa01OdM2Pm1ekoBp9Jrs8PiHJ4yDY3NTUxafO5Chk6UMA1EXDmPjE6ajp9veONpw7GJn39hcGgVAFxkwpSsYjIyNG46daX/9w/oTl7sHJgwpF3xfWlqV5ME71pG3LoPxCdOp+h5aAdPoUKXD7RuaMAyOGianLRBGKOWiJRm6Hh01nL7Q9fqRhvfPtvWPG9I4VeiKYLjJ6hocMwyOzRmMDi6LpVaJyW9KS1fX+NEzbS9/UHf8YufEjcpNBoBbGpiSDwD0FGmVL/3m2aUNzyXyvy8c/subKR5C4hVo5H/62RdpLdpL0dS05YWXTr15qjn6nxW5un96ev/2xEsJpS0YCj/82Z/3z1Kd+c5hMrQKSW6WsjhXW16QsboiR6lMs0vh8QSGRmb7BmeGpk2Do3OzJrvBnmz1ySXBYTJK8nXRJxkOgyHkcVgoKhJwtUpJhkaWl5d6WhZF4XCkt2/6YlN/Y/fY0PhckrVZ04MiSK5Osb4qb+eGsrXVBSkH6qPJwgODM5ca+7tHZnsGp6bMdtIbEk3Jt9ncwyNzNofXaHFaHG5XIGixuR0Or9vrd3n8vkDIFwzPL4OrV0h/+l9PVJVlk7YvnsXq+uvr53//9vnof+Zo5F96bPe9B5floeLJf/xV8+BkoigADEN8NrswW11bmbe5pqiiTE/9/JmZtdY1DdZ3jnQNTs1ZnMFra0PrpKLvfv3B+VPyzWaXyewYnzRb7G6nxzdnd3l8QYfd43D5fIGQxxfw+IMpO+IMFMlQSjfXFG1bW7RuTSH16aITk+b2rrGW3vH2/snJueuqQEIQJBXwdm8o27+lcm1NAZWqCIODsxcb+uq6RwaGZ9OuoTnfxsr8rzxzoLoqN35jQ9Pgj37/Qd/Y1cGnlS9HKX3u+88UF6Q555SWl9+7/L1fvUPemlS2Qvqz/36yolRPblgi/YPTv3vxpF6v/NoX7iK3LYVPf/W39b3jseh538mfIEsaMP3tS6d++eKx6P/XSITf/MI9d+5JWFo3bQazc/tj3ydvTYzLZuoUkjy9qjhbU1GUVVWeLZenGXJyu/2DQzO9QzNDM+bBkdk5k8NoT50kyGIyCjJVBfmaaMlvhZCPILCQx8nQyPJy1DqtnMdLfQsj6R+Y6ewdbxuc6huemZi1+oOhlLtxY2TIxN/7xkNb1peQG5bBufrez//nn8lbF03AYeuUktLCjIJMVVm+rrQ0SyYVpDe0EAiEJydN/cOzvaOzA+OG8SmT2eFOY3G/qEVOyacoFIrMztp6B6d7hmf6x+ZGJo1muzvl7XU51JTnvPrLL5O3LoNz57u/+YtDjnR7qjAM89isHJ2iOF9bnqurKMkqKtBR6QyQzM7ahkbm2vsnuoemx6ctczbn0lYspQKBYamQl5ul2rK6UK0QrSrLycpKZ4x5ZMQwPDrX1DvWNzI7NWs1Oq6ugwoAQEogYAoA9Ai57A01hUsyYplS3/DM2DS59lYSAg573er8RBOxF8PnC45MGKeMtuh/ivncolyNUpFmaDIJDMevNA3E1s+hCEVgPoetlou1aqlGIdKrZFqlRCYVKOQirUaaKIdlZsZms7mMZues0W6wu2ZMDoPZYbI4LU5v8iWVlgkDRdgMBooiHBZTyOeIhDy1QpypkubqFAW5muKiDCpRSBIMw/v7p/uGZrpGpgdG5yZmLUseKo3HZ7P0OnlxrrZIr87Xq3P0qqwsBSnza2bGOjFpHpkwDk4ZR6fNE9Nmm9u3YLZdNGBaUpLV3z9ts7tNVtesxeH0BWxOr9Xm9vuDbl/A5w8FIhEqXVgem7W6PFsiSmemdnLBYHh8yjRy7avK57AK9Oq0czyTq28Zsru9yZ/DYRgWcFjZOkWWTl6QoczNVOboVWqVRKEg19O0WF3Dw3OzRvvItHlo0jg6aTTZ3bFQaVQ0YFpRnGUwOiamzEaL0+HxGWwum9Pr8QbsDo/PH/IHw25/IFEYNzkYgrhsVpZGVpCjKchQ5Gaq8nM1mQuVfzWaHIODszNG28ScdWjSODVrNdpd0azS+fhsll4rry7NrijIKMrTFRdnkB4wZmdt0fNwaMo4Om0emzItScJ1PAmf+09P73/w4Ib4Igk/+92Hrx2pvyWWe4ris1k1lblCOum6aZuYsfQMTZO3JsVjs6rLs8XL8L2Ocrl9I2NGHp9dvDwxkca2YavLG8swvWP7qvTCQIkMTxgGxwzR/89hMkoLMrTqxRbBmC8QDJ2pu1rEmToUQYRctloh1qqlGrlIr5ZpFddu3FppouGTqSmL3e4xmByzJrvR5po22w0mp8nqtDq988fJqGCgCI/NgiGYzWKIBVyZVCCXClVSoVoq0qokGpUkK1Mx/+IZnRZtMNjNVvfknGXSbJ+asc6ZHCa7a/6K1TcXl8WsKM5SLlRPecmZrM7mrjHy1iWCIohUwFXJRSqlJFMlzdbIZGJBplbG43GKihJ+Pf3+4MDATCAYHp82W+zuSZN91mQ3W10Wuye9Nf3i0Q2YRiLY2QvdZqtLq5IoFaJsvWrBDmogEJqdtRlNDoPJabQ5J422WZPDZHGa7W6Pn8Yi8ktOKuZvrF6yUulJmMyOzoGpxX+VWAxULhJolOIMrUyvlmWpZWqFWKuRahNMwDcaHWazc8Zgm5qzGe2uyTmrweycM9ndN/WwR8mEPAGPo1VLM9VSvVqWqZapFKLMDIVSKV5wVtn4uMnp8o5NmmZNDpPDPTZttljd0yZb4Po+HgAAKYGAKQAAtxUWAxXzuQIeh8thcrlsgYDDZi08Sdzt9vv8Ia8v4PEGPIGgLxC66f0hEgSG+RyWRMCTSgRyuTBDLs7RKjK1MpVCXFhInuob09o24vUFZwy2WbNjymSfM9otNrfZ6aE7uSltTBSVCLgysUAs5olEPFLClMvtd7q8dqfX5vIm7w3zuezSPB2fz7ZY3QF/yOsPun2BYCQSSTcZ5OMGRWARjysR8iRiHp/HmR+C9PmDNrvH4w3YXV5vgvOfw2KWFWTwuWyPN+B0eb3+YCAY8QSCC8a4F4OBICI+RyLkSSUCoZDLmjco5fUGrDa32xtwevzeYIhKgVE+myUT8+VSoUwmZFwfuHd7/E6nL3oeBpdngASB4X94eOenH94hFl+dkTA2bvz+r9+t6xhe8FADwMcWm8kQ8zl8HofLYfG4bIGAM/8KEOV0+QKBkNcbdPv8Xn/QGwxTuRTQgiIwh8nkc9kCHkfAZ4uEvPkXz+ieeDx+nz/k8vidPj+4Md1IXBZTzOdyOSyhgMNkMpJMig9HMKvVHcEwZ3T2gz+YXmB9QXQDpsFg+Ce/fPd0S7+Az+Fx2WIxb8EOaiSCuT1+rzfo8QWiPZ/knSUgJQaCCLhsEZ/L57EFAo5AwGUuVN7B4w34fEG3x+/y+L2BYCAUWYE3axYDFfI4Ij6Xx2WJRDwej40iC1SkcTi8wVDY4fS6fQFfIATipACQNhAwBQAAuDXw2EwRnyvkc3lclkQqWLCHBEGQyeQIRzCPN+DxBz3+pQ9sAQBARZ5W8exT+/buqIrNSHjz3SsvHDo7ZSJXnwAAAABuOWkETL/7f4feurA0ZV4BAACAGwAETAEAAAAAAJYSh8l49M4Nn35kh/paUWmvN/i9594+cr4d5AoBAADcBkDAFAAA4La3cIISAAAAAAAAkJ7KwsydG8oUcXUDO7rGh8YMIFoKAAAAAAAAALcEEDAFAAAAAABYMhI+d+eGsqry7PgVzxo7R6YM1uveBwAAAAAAAADASgUCpgAAAAAAAEtmU03hzk3l8QvFjIwauoenPf7FLsoMAAAAAAAAAMCNAQKmAAAAAAAAC4BhWCbkH9xY+b9fe/iNX/9T9PWn//ncp+/ZmiEXk98NQRAE5euUuzeU6zMV8RvbusbGp80rcL1dAAAAAAAAAAAWBAKmAAAAAAAAZGwmY/vqwuf++6lvPnvvHbtXV5Xoo6+Nawo/9+Tu//6n+zdXFZB+hMNkbF5TtL6mkMFAYxvNZld91+ic1XXdWwEAAAAAAAAAWMFAwBQAAAAAAOA6HCZjb23pd//l4ZrKXLVKwuGwYk0oisikgo21xf/w2C5SzLSiIHP3xnK5XBi/saN7bGhsLoKB5Z4AAAAAAAAA4JYBAqYAAAAAAAAfQRGkLE/371+5X6OSxC/cFI/FYtSsynvq/q2VeRnRLRI+d/v6kupVuQgCx7+zdWByYg4s9wQAAAAAAAAAt5KFHwMAAAAAAAA+nkR8zuN3bVJcnyg6H4vF2Liu6P47anksJgRBG1YX7Nu2is1mxr+npXWko2ciEArHbwQAAAAAAAAAYIUDAVMAAAAAAICrEBjWKSR7dq0iNyyEzWJWl+VsXFWQr1Ps2VielSEnvaGuY3hgfA4s9gQAAAAAAAAAtxYQMAUAAAAAALiKxWSsKsjkXJ8omkRhvu6ePTX37KzZtK6YNH+/pXW4oW3YEwjGbwQAAAAAAAAAYOUDAVMAAAAAAICrUATRqaTkrYkxGMjubZWf+uROmVRAamrtmxicMBAgvxQAAAAAAAAAbjUgYAoAAAAAAHAVg4Hm56jJW5NiMhkcNhOGr1vrqbl1+EJjv9Pnj98IAAAAAAAAAMAtAQRMAQAAAAAAroJhCEGWoHfU1D3WMzwD0ksBAAAAAAAA4Fa0BI8EAAAAAAAAt4dQKNLVN0HeStOZ810nL3R6gyFyAwAAAAAAAAAAtwIQMAUAAAAAALgKJwi3N0DeSsfQ8OxbJ5p6xufIDQAAAMCtT6+QfuqOjT/9zydyslTktsTYbOZ3/u2RX//7k5tKc7lMqusKAgAAADcRTBAEBEHFe/6Z3AIAAAAAAPAxg8BwRZ7u0Atfu74kKVVTU5bf/v3U++fbwhhGbgMAAABuTTAMi7nsdaW5nzhQu35dEZ/PIb+DMgzDJybN7x9tOlHXPWKwQtGncQAAAGDlAQFTAAAAAACAj4j53K89vu/Rh7bSipkSBDE1ZXnh5dOHz4FoKQAAwG2CzWCU6jX7t1Qe3L9GrZaQmxchGAy3tY++faTxYvugzQtWCAQAAFhxwJR8AAAAAACAj3j8gTdPNs3N2ann/eA4Pj5h/t0rZ0C0FAAA4HYiF/K++Km9n35q99JGS6OT9DesL/7qFw6uLc0htwEAAAArAAiYAgAAAAAAfATDicEp43d+emhm1objKWKmOE4Eg+G6xsH//H+H3jzVBKKlAAAAAAAAAHAbAAFTAAAAAACA64Qi2JXu0X/70Sud3RNebyAUipCyTXGcCATDHm+gb2D6J796799+/Fpz/3j8GwAAAAAAAAAAuHWBGqYAAAAAAAALE3DYmyvyNteWVK/Ok0j4se1Go+PSld6W7rHusVk7qD0HAABwm1JLhN/43MGNa4vIDUvEaHL86o9Hz3cMkRsAAACAmw0ETAEAAAAAAAAAAAAAAAAAAK4CU/IBAAAAAAAAAAAAAAAAAACuAgFTAAAAAAAAAAAAAAAAAACAq0DAFAAAAAAAAAAAAAAAAAAA4CoQMAUAAAAAAAAAAAAAAAAAALgKBEwBAAAAAAAAAAAAAAAAAACuAgFTAAAAAAAAAAAAAAAAAACAq0DAFAAAAAAAAAAAAAAAAAAA4CoQMAUAAAAAAAAAAAAAAAAAALgKBEwBAAAAAAAAAAAAAAAAAACuAgFTAAAAAAAAAAAAAAAAAACAq0DAFAAAAAAAAAAAAAAAAAAA4CoQMAUAAAAAAAAAAAAAAAAAALgKBEwBAAAAAAAAAAAAAAAAAACuAgFTAAAAAAAAAAAAAAAAAACAq0DAFAAAAAAAAAAAAAAAAAAA4CoQMAUAAAAAAAAAAAAAAAAAALgKBEwBAAAAAAAAAAAAAAAAAACuAgFTAAAAAAAAAAAAAAAAAACAq0DAFAAAAAAAAAAAAAAAAAAA4CoQMAUAAAAAAAAAAAAAAAAAALgKBEwBAAAAAAAAAAAAAAAAAACuAgFTAAAAAAAAAAAAAAAAAACAq0DAFAAAAAAAAAAAAAAAAAAA4CqYIAgIgor3/DO5BQAAAACWGgtFCzNVRfnakuLM2EYMw+fm7CNjhu7RGZcvcN0PAEAcLosp5nGkIr5SJlLIhDqdbHLafKl1yObykt+6MqAIopWJi3LUpcWZIhEvtt1u90xMmruGpgw2VwTDr/sZAABua1IBV8jlKKVClUIslQh0OtmJM+2dozPk9wEAAAAAcFOBgCkAAABwgxTolPfury3P12Xp5Hq9MrYdxwmr1TUzZ+semv7gVFv36EwYw677SeBjicdiKkQCkYCjkot1GqlSKZZLhXwOS8jjSEU8kYinkItOnev87aunxuas5B9eAZRiwbbakk1rivKylNlZSj6fE2tyu/1Gk2N0ynTifOfFtiGn1x/tjwEAcJtRigRiPkcs5OkzFHKZUKuVCrkcHpslEXIlYoFIyBWJeN/78aG3L7aTfxIAAAAAgJsKBEwBAACAG6E8R/vs0/vXrynk8djktmsCgXBz28h7p1oOn28jtwG3OzaToRILRHyuUi7K1MqVSpFaIRbxODwOSyziySQCsZjP5bJIP3X4SNPKDJhqZeIH9q29Z9/aDJ2MwUDJzdcMj8ydutj94uFL9pWaJAsAAHVyIU8q4IkEvCydXKUUazRSuZDH47B5XJZKLhIKeVKpAIav+xG/PwQCpgAAAACwAoGAKQAAALDsNBLhD77x8Ob1JQhy/ZPiPJEI1tkz+eMXDrcNTZHbgNsFDMNcJlMh4iulQplEoFFLlAqxRiUW8ThcDksk4MokApGIlyS2HrMyA6YiLvuROzc8+cBWtUpCbpvHZvP8/A8ffnChwxcMkdsAAFipGAgi5nGUUqFMLFArxEqFSKOVykUCPpfF47DkUqFIyJVI+AiSYsUIEDAFAAAAgJUJBEw/dlgMxlee3q+QC6G4Ae5IBDt6ovVS1/B1bwUAAFgiX3549xee2cdkJsyzi+cPhE6c6/zOc2/5QmFyG3BbYKLoqoLMzz+xR8hj83kckZArFHLjZ6xTtzIDptuqi5791P6q8mxyQwIjY4avff/vQ1MmHEzMB4BbhFzIf/yeTWsqc/lctkjAFQi5YhEvSTp5IiBgCgAAAAArU4oxT+D2U6hTPHjnuvv2rb1v75rY6xP71j56zybyWwEAAJaCTMC7e/8aBoPqHYfLYZUXZ+ZqFeQG4HaBwLBSKty2sbR6VV5RoU6jkaYXLV2ZeGzW2qq8wjwtuSGx/FxNeV4Gi8kgNwAAsFKxmWhlqX7D2qLK8uzsbJVcJkwjWgoAAAAAwIoFMkw/dr759J1PPbZ9fpfOZHY++ZXfjJtspO0AAACLtKE09/n/+yyV6dUxBqPj1386+saZFnIDcFtgMxi71pb84gefIjfQtwIzTHPUsq9++o47dleTG5J69Y2Lv3j5pMPjIzd8jIl5nLt319RWF5AbVrCjp9suNPf7giA7/vank4m++/WHtm0oJTfQBDJMAQAAAGBlAgHTjxe5kP/ar57NypDDpILzEOT3h37+/Pt/PVJH2g4AALBI926q+u5/PMrlkJfrScJm9/z90PnfvnGW3ADcFm7vgGlFru6rzxzYuqmM3JDUmXOd3/712xaHh9zwMaYSC/75swfvvaOW3LCC/eqPR/9++LLTFyA3ALcdEDAFAAAAgNsb1QmSwO1hx5pilUI0P1oKQRCbzbz3jnVCDo0UMAAAACpQNNVKT/PAMISi4A5124rg+MCE4Td/OnbpSp/b7Sc33+IQGF7wPpscA0UhiPZPAQBws7h8wbc/bDz0zuXRMWM4jJGbAQAAAAC4xYEM048RFoPxwnc+taG2KFEYwunyffnf/9Q4MEFuAAAAWIT7t67+728+zKGTYWp3eF5+8+KvXjtNbgBuF0wUFfLYcolQq5YUZ6lXlWavqshRqcTk96WyAjNMq/IyvvLMgS0b6eWdXbjY8++/fNPicJMbPsZAhimwkiEwzGUxxUKeUi7K1crL8jLWrMorLNCy2UzyW5MCGaYAsDIRHA4uEuECQUQoIjgcv1iKMxYuNc4KBZl2G+r1on4fYrfDXi+MrYhBFILHw8XiiFiM8fhhmTzEWiA1CsYxnsMG+wMsmxXxuGGvDwqFyG+6IQgeD5NICB4vLBYTLLZPKie/A4IgCIIJnOX3Mx121OdDPW7Y6UT8fgjHye8DgKUAAqYfI1U5uuf/73MKuZDccE0wFDl8pOk/f/0WuQEAAGARQMAUSAJBYCGHLRHzNQpxSY52x4ayTeuLyW9KDARMb2M8FnN9Rd6uDWWrK3Oz9Uq6caibAgRMP544TIZIwJVJBNlaeXVx9n131kqlAvKbEgABUwBYQRAEF4nCGk1QrQ2JxBibDTEYOJMJISjGYhEJpo8gOI6EgnAkAmMYHArBoRB/boZtmEOtVigYJL97+RESSUitDmTqQwIhzmIRTCbBYOAsNo4slDVFEIxwCMIwJBiEI2E0EOCZDKzZWdRshsLLXo+bQFFCJgtptUG1NsjjEyzWtQOORBYK70YhWAQJheBIBI5E4HCY4fXw5mZYBgPidC7JPgfKyj36bJxxo3sd/LER3vAQfDPOGSAREDD9GPmPz9z16P2bkzxvEAQxOW155hsvzNic5DYAAD5m2ExGnka+eU0xBEGn6nvGDekHpO5YV/6jbz/O5dIImFqt7r+8evYP714gNwC3LwSGlWLBQ/vXPfu5O8htia3AgGmpXvPVZw7s2FpBbkjq+Im27/7uXavTS274GINhmMtiigRciYiXl6FcXZS1YU1Rbq6axVo4xyclDMO//X+vT1rspO0wBPPZLLmIF/1PNpOpVUoy1NKKMr1eryS9OTkQMP2YYzHQkkz1j//riVy9ityWAAiYAsCKwGSGNVpPYVFIKiPYbJzDwVFGoghpKgQjEEACAdTnE4yPsCYmEPeNGA0lUBTXaHw5uQGVGuPyMC4PR8nrPKcEEwQaDCCBAMPt4k+Ms8bHEN/yLEfJYgVzcl2FRTiXh3M4OIeDI7T3NgrGMTQQQAIBlsPOHx9lzszA/kWVe/Ju3OgsLsdYNJ5cloSoq0PU3rrInQeWFvqd73wHgqBf/+0EuQW4vShFgm98/qBMKkhSWA2GYQRBpiZNPWNz5DYAAD4eUATRSkU71hR/+qHtj9+/dVNtEY7hnX2T5kWsRRMORR6+eyOtGIfZ6nrrw4ZJEzmuAdzGCAhCYLgoW71lfQm5LbGBodmm7lGHZwV1LjEMryrVlxdnkRuSevdIY9vAVDiyIibxrRxhDPP4gxaHZ3LO2j0yc6FloLVjdGrCDBOwRMJjMmlcVSAIwnH8138+1jk8PWu0x79mjPZpg21k2jw0aRyaNA5MGLqHpxu7R8829tc3D/ncfoVMxOcnTHWJ19g63DkwFQxHyA3AxwOGEzwW846dq2WUM0wjEez85Z6+SQO5AQCAG4PBCGdkuKrXukvLQkp1RCDAWWwCQaHET82pwDiDiXG4EYEwpFAGMzIRDpvhcsKR5bo1ECiK63SeNbXukrKAVhcWiHA2m1gwnzQl+NrOC0VBpSqs0SJMBuL1wkuRuXkVixXMz3es2+jLzQ/JFRiPhzNZBJzW3kbBCM5kYVxeWCQOqjVhtRqBIIbXC6VbGCGclRVUqAj64eZFYpuMbMPc8p0nQBoWcV4Ct5RdtSVymTBJtDRKwGc/dN8mdoL6LAAA3MbEfO7WqoJvPHXgZ99+8p+/eM/e7VUFuRq5TMhkLLa7MGN11jcMYBjV6kKRCDY9Z+semyU3AMCtwOn1dw1Mzc7ayA2JORze5r6JQGjpnkZuO8FwxOLwDE0YTzf2/fm9iz//85HRSRP5TYsQwXF/KBx9eQMhq8s7Y3b0jcycaex97uVT//Prd+sbB8k/AwAAANziCJHIW7PWvnGLLyc3LBInqlKaJhiO8PgBldq+qtq6e18kJ4f8hqVAiMWedeutm7a6c/KCEinGZC0i1PsRAkEiPL5fm2GvWWffsSuUlwelF4G9Hq5QuLbtsK9dH9DqwgLBkuxqDIGiYYHQl5FlW7/RuWkzpqQ3RwQA5luCkx5Y+dgMxv5d1ZzEk/FjEATRqCTFWVSnEQEAcKtjomhxpvoLD+z4+bee+N6/PPzwvRuryvQatYRWydHkIjj+0ruXqKfO2eyeo6fawJxW4BaFE0Rjx0jXwBS5IbGjJ1snDVYMLFlAQTAcsbl9cyZHILjs8WUCgoLhiMHqONPU9/O/HD16spX8DgAAAOCWFdFoHes3OkvLQ2LJgqFSrssh6+tWXjijPH0i9lK0NHJtFpigfMuGYYzDDWi0tnUb/TVrljBvkUDRiF5v27LdXVwWlCRckyqG7XIq2luu/iFnTigvnRONDZPfdD0CQSI8nl+XYV+30bN2HcG7WrsmPaGCAuuW7W59TlggXLDcgcBq+mgPo6+zp2TdHSwPjZoGBIpG+AJPbr5j05ZQfv6SxHmBjy1w9nwslOrVBbkaBrU0MQGPc3BnDXkrAAC3FwSGlSLB3Zuqfv7vj//2fz796U/uWl9ToNPKhEIuii79raF1cOqHP3srQiFm6nB6D7175WhdV7TENgDciqZN9r+/daGhZYjcsJBTZzpe+rDO7lmeGmHAohEQFAiFu0dn/nDo3NFTbeRmAAAA4BYU0Whcq6u9WdkYm71g8E7S1S49dYLX3MQeHmaPj8VenO4u6fFjyovnOV4a5aoIBAmJJc6yCs+69QSXS26mj0DRQEWlbcMmv1aHsVJnlSqa6uVHPuB0tF/9K8bGOENDwiuX1SeP8u0pCsETCBoSiZxlFc71G3GZjNxMTaigwLF6TVChTBTYVV08Kz55IraHV19jo7zWFvmxD+UtjaxQiPwzieEMpl+pdtTU+ktKIZrVSMMSGZFgJ4GPm6V/KgZWoLt3rxEJqV6XuVzWlo0lKjHV0ksAANxaeGzWprK8bz5z52u/efbfv/aJ7ZvKMnVysZhHcUwlPcFI5P2LHf/6vZdMpmRrytkd3j/+7fRfP7js8YMFIoFbWATH24enf/bHIyfOdgQCyRIhPzjS/Iu/nxibteA4GCFY0SIYPjBp+MNrZ46BmCkAAMAtDpdIvCVlvoysJHGxQE4eJhDC0dXYMeyjVzCIul3s4SHpmZP0YqYwHObyPAXFnlWrF5lnSnA4ng2bnFWrQ2IplVqlyisXOT3dqMsJB4PRvwLCMCgcRrxe1uSk6Oxpwcwk+WfIYJzF8uTmOzZsCmdkkBtTwTQaZ8WqkDTZ3noqqmAIiu3h1VckAgcCDLud29MtuXKRVsyUQJCQROquXOXPyaWVZxri8nA67wduY+A8uP2pxYLNG0s4nNTz8aNgGJaK+Rsq8skNAADc+thMxtbqwv/3nScf/sSmTK1cLhXSWotpMfyh8Kmmvqf++YX/+elbFy72xDdFIlhX98RzL3z4zDeef+V4vcsLJuMDt7xwBOsenfnBb9/71++/dOity0ajI751Zsb25jt1//Avv//Rnz8YnTGDyfi3hAiGD0wZ3zre1NE5Rm4DAAAAbhUMhje/wJNXkDxqGRQIXWvWhuWKhZM3IxGG0Sg7fYLeEj0wHOFwvHkFgdIychNlBIfjWbvOU1gU5vIWzI0lUV65wB4cgBOFGjGMYbMJWppT5plCEEQwGD5dhqt6Db2YKYsVzS1NvrKTXyKzb9uxcAibIOBAgDU+Jq6/TG5KioDhkEjsLSsP0dlhAkp9VIGPiWSnLHB72L2uTCrmp1zuKZ5IyL1jL5iVDwC3IRiGuWyWXCbkcSmt+Ly0guHI+Jzl0Onmf/3Z6zse+0HstfvJ//n8d/7ylw8uD0wavYEE/TkAuNVEMNxkd51t6f/x344++Oxz8ef8I1/71f+9+OGVzhGrwwOipbeQCIY3945/eK7DaqVRTw0AAABYOSIKZUirSzQxPIaA4YBMHs7JITgcclsUjqMmk6S/B6ZVRQqGw3yBp6AIU6vJTVSwWN6atZ6CwgiLUk9eNDHKHhpKGC2NwnGG1crt6iRvXwiBoH6NzlO1mvr+h7JzwklzS6MIGPZpdJH8hGlbcCjEmpkWjo2QG5IiYDigUPnzCnCxmNwGAKmkOGuBWx2bwdizY5WAn+AqnwCTySjMVa/OozEOAwAAQAVBEP5Q2O72zZkdsZfB7LQ6PL5ACKfV4wSAFY+AoFAEc3sDJpsr/pw329wubyCMYeCMv+X4gqGTl7rOXukmNwAAAAArH4L4tTq/RkfevhACRuwVq0JS2cJJphAE4Ti/uwuiO/AJw2GZ3FtSljzFdT4CRQOlpd7cPIrRUgiCBG2tKaKlEARBEBwOs6enRaMp1oCKIhDEm5HlKS0nRCJy2zwEirryC8MCIblhIQSCmDZuXTjJFIIgCEJ8Pu7QIHlrKgSC+HNygxlZtCbmAwAImN7+yrO1udmqNEoTikX8HRvSnykAAAAAAABwW5qzu85c6e3rnyY3AAAAACsbweXiAkHKbMcYnMHANBoi8apBsNstnBonb00FYzCCCiWu0ZAbkgpnZbnzi0I8PrkhAclgH2K3Q9TSERC/jzNKNXmTQBBfTq6vqARipwrdikQ4l5Mw4jwPzmJF9Hry1hgMY9jtfOMceXsqYTYnpNOCJFOALqpXCuAWdfeeGomIR95KgVDA2bG1QsKjl5oKAAAAAABweyMIorF7tLGL6oMlAAAAsEIQHA7Bo7oYclRIpUwSMIUIgjczTTEoGS8sFPmysslbEyPEIk9RSSBRTdWFsEdHYAwjb00Ewxg2K99mIW9PIMJi+woKg0mCmxAEQRAuFEJMqoupRCWvN4qEgmyTkbyVAr9aG5LJyVsBICkQML2daSTC9euKeLxUwz4LgWFYIuTVluaSGwAAAAAAAD7e3P7gqQvdTS2UZi8CAAAAKwUMQzSX9CGY7OQZqYgxnfgdxmIF5QpcSG2uOop6SysCmVnUo6Ucl4NhNtMqF4AEApxxGqsaBkQif14BrlCQG+IQ9A84xk6asxUOIzYbeSMFYb4gpFAkrEgLAAtJ9s0HbnV71pdJRVQz9ueTSvh7dlSRtwIAAAAAAHzstQ9NXW4b9nqD5AYAAADg4wT1+cibqCE4HILaJPFwVpY/IxNj0EjV5I+PwZEIeWtScCjEMJnIW5OB/brMQFY2lLjqaDqSBoVhHEcCAfJWagihiOCmyC/GxWKCfj1D4HYFAqa3LQ6TuXNblUiY4oqQBIfDqirTl2ZRXf8OAAAAAADgYyIUiVxp6mvvopGMAwAAANyG0g2YYlwulUnihFjszc0PyJMlcs7HmJmhMR8/CscRj4ftdpG3JxZhMv1ZWWGlitywfHAcTjdgGpZIIgIBeSsJ/ZRY4DYGAqa3rYocbXamPH65J4J+aRUhn1tTlkPeCgAAAAAA8LHXO25o6Z3wetN8cgMAAABuMNjrhT0e8takmE47QjNVkyoUhZJUR73GvX5jiObyUBAEoXYbrfn4UUgoyDEayFuT8ml0gYzMRIVKEbsdCtKbisE208pypYFgMiE0rWRYHL8RL4h2uAZYbnA0iFa855/JLcCtDIah//r8fffesZbPv1qkA8Pw5ubhmpo8JpPeNaKzb/Kpb7zgD4XIDcsMhmEIgpDo/yKx/4UjEQxLfOlHYBhBYARBYDj6Cz5CEBBBEDhOEASBE0Qa4WOKov8yDMMQfN3+hyMYjif8R6nsOb68O06GXPsToiAIikQwfN4/D8MwAsMoet2eR3cYw/EkfzItCAzDCBz9N6LHkyR6lGIf7o08UDHRIxY9IFePGJbsQ4cgCIYgGIE/+uSv/8uunq5XP/rrmtLGYTEPbKz4v28/Tm5I7OyFrl/97UTPOO31KGmJfllinzIMp/jKLFLsXIJhCIaj//gCMAwnIOgGfPdipw0MQwiy8P7ErmAEAS33/sTAMIzAUHTPomcp+R3RoxS9TC16r4Rc9kP7ar/57H3khsQOH2n67aunxuas5IY4MAxFv2UL/gk4juM4gRPE8p1v80X34+pnDkMIgmAYFsES3t1oifvlsX8CJghiwWt4VPJr0XV3z0S/4sbKkkv+71ufXFOVR25IKhLBHvjMT/tnlvJJbMuqgq986kBV5dXR5V/98ejfD192+hYVQo19grGPIxLBk3R+YteQ6PtJd8mPPr5F3EtgCEIQJHqJnvf7IRzHF/n7KYqemtduttHvDgzDcCSS7OsTPSax4xPf9FHnYemu87kq2a9/+OmCXKrRDb8/9L0fH3r7Yju5YdGi32sYuvqRJbq5RGEYfrXjAa2Ur/lKtmLv2vFiV5LYfia60SAwjCAIin70Bbn29IFjeDp7fu2eAifpPOD4jXguW5C/pMS5dn2Y2lrzMEEoT59gT4xDSbM1pz73xeQTyRPhjQ7LT50gb41DcLnTTz5D3pqK0GQQHT+K+P3khlQINjtQUmpZv4nckBTPMCtqamTOzZIbIAiCINeWbe7CYjxBRJUExvGMQ6/ArmRZriG1xnjv/eSt1EgvnRf09pC3xsElEtO+O8MSSWyLaGpcdPoUfMPjIcBKAAKmt6cMufiFH322KE8b2/Lu4YZTl7p+9F+PCwX0JulPTJl/8PO3LnQu17IGsZAiDMEICkMQzEARCIaKtEoEhnMzlEI+pzBXIxHzqypzeTzW93/yxjuXOki/BIZhJorwueySLPX6yvw1q/OKizLFYl78e3y+4Miooad3sntwumtkZsbi8IdCGJ5+lzC65yiCQBCEoAgEQQwGgiJIoUbBQJFsrUIi4uVlqxVyUXmZ3ucP/ui5d0619M//JQwGKuFzy3K066vya1blFeRrBYLralG73f7Bwdme/smuwanu0Vmj3RUIRZYsEnlN9FkChmEUQWAEFvE42UqpXCwozFbnZWtKijMsdvfP/3ikZXAy9iMwDDFQNFcj31RVsHd7VXmZnsu9OkY6PW1taRs+dbm7eXDS6fEnf8xLAkUQFEX4HFaZXlNZmJmbpcrIkNeuLSS/D4L8/tDYuHFgcGZi2jw8YRycMRnt7giGYzi+TJ2wWC8wesS4LGa+Ri4R8gr06vwcTWG+lsFEf/zbw+c7hsg/CUHRP43BQGRCfmWubl1Vfs2qvNxcDY933SDz4OBsZ/d4R99EU9+Ewe4KhsPUP3Z+gtXeOEzGnnVl3/vmI+SGxC5c7n3h1dP9k6lHmzEMD4UiVL5UsaOHIAiCwGwmo0CjEAu4BXp1QY4mL1cjlvL+97l3539lFiP6wM9gIHw2u0CnKMhS11TmKGTiNWvyWawFRpJwHD91usPh9A6OznUOTQ/OmSMRDFvMVWOe6GADA0WylNLKvIySfJ1SLtq4oUQiWaATbza7urrHp2YsQ+PG0RlT35QxguEYFg3qLrHopYDBQDLk4sq8jNL8jJws1apVuVLpAjt25Urf6LhxaNzYMzYzZrSFw5HYYAndZ6ClDZjCcPSLhmbIxbWlObWr8ldX5el0MlK4p75+sHdwsq1nonlw0u0PRDCM3k5TcO3RGoqe8AiC6BUSuYifpZEV5Wj1Wco1Nfl/eenMX96/5PbTyMK4+jthBLr2xI6iCJ/NypJLeFx2hlKikouydIoMnbyoSNc7MP2LPx1pHZoi/ZLoB60UC1YXZK2ryq9elZedrWSzr3uqsdk8Pb2TfYPTnQOTPeMGm9sbikSoX46Ww8oJmPLZrK8+c+CBO9dH//OFv5147cMGl59GwPTq9RCGERSJXhOKM5RCHqcgS12Qq8nNVuuzlT/82Vsf1HWRf/LaSY4iSHGmqrIgs6o0e3VVbk7OdVMjzWZXT+9kR894U8/Y0IzJ7QvSuilHzxC1WLi2JGdNZU5WhnL9+qL4N4RCkcbGwZ6Bqdbe8c7R2SX5EkXjK9HOYfTLEw3lZCukXBYzQyWVCHl5epVMKigvy9bppD/91eG/Ha0PXZ8CBkMQg4GymIx8rWJDZd7aVfkV5dly+XXrq4RCkclJc1fPRO/gdOfw9JjB5g0EF9lzuOkB09idRSESFOvVOVpFfo5arZSUl+sXvLlEXbjYEwyG27vHZ0323ok5k9ND/RZz9VAvdCddQqFQJBy5LmKFwHCs55keDMPD4WSpGCTXji2arZJW5WcW5+sUMuGWzaWChR6vTCZnR+fYzJxtcGxudMY8MGOKRLDI0iUTkMy/0WQrpTIhT6+RF+ZqsjNVa9bk/+GvJ1/84LI38FHcB4FhFouxrih769riA3vXqFSi6PZwGOvpnbzc0H+6oXdo1hyORKh8J2AYRhGYgaJqibAiT1ean5GrV1VWZKvVH8WeYlrbRgYGZ0YmjD1js6MGqz8YwjACJ3AoOoxBfvtSIgR8V81aV3FZyhAnTBCi4UFBUyPicZPbrrd8AdNQTo5x353kranIO9u4rS1pxPgIBiOQl2/ZsZvckIqksV7Q1bFgEQBCJrVs3xVQqFIeIpggZO0tvKZGcsP1bnTAdHJMdOZ0GgcTuA2AgOltCIagJ+/Y+Pmn9yoUV+95BEH82/deOts8ePhP39CoFrhjJeH3h46eaf/WL95YZIzgWjAOhqIhORhiMFAYhnOUUjaTUZStYbMYFSV6FpOxfVt5ojRYrzdACpjCMMxhMnK0inu2r967c1VWFtXaLi2tw28faWzoGTPYXUl69rH+OoLAEAwzUASCoOjuFWoVCAxXFGTCMFRTmYei8M7Ea2RNz1hJAVMEhrlsVkm25t6d1Tu2VizYk1jQuQvdh082N/dPWF0+DMMS7HgKKIJEUy1QFEVRmMdmFWgVKqlInyGvKsvOyVZnZpLr6TS1DscHTBEEVktFD+6tffCuDRpNwp1vaR15/uWTzX0T/lCY3JYYDMNMBirgsteV5GyrLd6xrUouT1Vu5npeb7Cja+zMxe76ntEpkz0UphTFSyJ6xGAEZqAIgiAsJlqkU6qkogy1dHVFTrZelZtLrvY7PDI3P2AKQxCKohIBt6ZIf8f21etrC0kPbwuy272X6npfP1LfOz7nC4ZTdiM5bGbHhz8ib11+9Q0D//Xrtyfmha5QBIZhBLl29FAUKclQqaRCrVJSXZmbrVfl55MfLKdmLEsYMEVgmMVkKMT8qvzMA9tWbdlcGsu+pwjH8akp69FTrWcaegdnTMHwYqNFDBRhMRkFOuXGqvw921cVF+lIIaqUjEbnsZMtl1qHWocnA8HwgjkjaUBgmMlAM5WSLasK9+9aXV6axeHQeBy1WFxX6vtbu8ZGZ8wEQUxaHNHvPkEQLk/qNIelCpjCMMxioCqJcGNF3t371q5elZvySZ4giJlZ25HjLW+cbJqzucIL9fgpujpjAIYRFImO+uikokylVC0XlRVmFuRpCwu188/A3/z+6IIB06uZfdGQKARF0/kZDJTFQHNVMg6LWZit5nHZJQUZUil/TU0B6cdjGpqHSAFTBIGFXM7akux796zZsK5ILE4YSSF5650rRy90dIzOeP1BKsGU5bByAqZ0XUt1RGLXw0KtQi0VqRXiNVW5WZnK4uIM0o/Y7J75AdPomKVKKtxSVbC6NPv++zbGtyZS3zjw0juXmvsmnD5/yosYA0XYLObm8rw7d6zeu2d1fJWnROx2z19fPXf4fJvB7qYShIpPQIseGRRFEATRSoQiHkevkYuF3PxstVjEr6nOk8kS3i5/8st3SQFTJgNVSoT3bKm6+0BtQcFHCQTJjY0bX3/nyqX2wUmTPRTBUt5tF3SzAqYIDDNQhM/lFGYoN1Tlb91YWlSoo3UBj2cyOY+dbL3UOtg6PB0KhZMfDT6bdd+umv/6xoPkhiX1i9+8/+KRK/7gR/3Jskz1Oy/+y3VvoqmlfeTnfzjSNDBBbpgnetcuylRtqirYu3NVQb425W0lHkEQs3P24ydbL7cNtY1MB0OLvWvHbjTRrwyKIjqZOFMhUctF5UVZBXmawkIdb97Y+XMvfBgfMGWgSHGW+pufu5s0ChLP4wkcPtL4x7fOz9lcSfrS0a67RircWJG/f8eq1avy+Hzyv56EzeZpahlq6RgdnjKGI9iszeUJBqP/msvjS/zPpi+s07mq1/q1WgJJeGWDMYxvMQnrLjPMZijVTixTwJRgMJzrNrgrEj5jJqKsu8ju66O76FNUUKM13X0f3T9HODIkam1G7HZyAwRBEBQsLnGsrgmLRAScsCYkHImI56YFp07C4RSPjTc4YKpqqmN3dUFpHUzgVgcCprchPpv98289sam2iMm8egOYmbU986+/mzTaPnPX5n/6wkG6j+Xd/VNf+c5fpy0OcgNlHCYzX6dQSYU6lZTHYRXmaoR87po1BaQk0JRIAVMUQdQy0T3bVn3qsV0L5j2lNDA48+q7l8809VucngV79jwWq1ivkgr5eo2MyWSUF2eymcwtW8podZLmB0yZDFSvkj20v/aBuzeKRAsMSqfU3jH2t7cv1HWOODz+JN2Xq4O917pTDAYSfcwu1CqVUmGGWrqqPEefpSRloywoPmCKIkiJXv3lp/bt2lZJft88drv3h796+1RDnz9IaVyOzWSopaI960ofumdjXh7V541ELBbX0VNt75xuGZ21BEPh5Mcq6moeIhoN8KEMBoqgSJFWoZQKNXJxdWWuPktJ5elrfsCUgSJSAW99Rd4n79u8pjr/undTYLd7X33r4qGTTcakfdabGzD971+/M2W0oSiCIjCKokwGiqBwvlqhlgnVcnF1RW5WpmJ+OGC+pQqYogjMZjHztIr7dq+5a/8aqZRe5H0+ry947ETroaMNfVOGYCidnhOKICI+Z1V+5if21W7aUCwS0bsMkhAE0dMz9adXz1zuGfH6g4t8AGMxGXqV9I7NVffeWZuVSXX8iQqXx19737fJW+dZfMAUhiAmg6GVi+7YXPnkw9tjA4cU4TgxMWF+/q/HTzT1xj+WJxF9Xo0GRhkogjJQpYivV0pVMlFRnrYoX5efr6Vys0sUMBVy2JV5GXwuKydDiaLIqtJsFpuxZXMZ6W0pkQKmbBajVK99+v6tO7dWpJeidfFSz+9fP9s9Ouujdm1fWjcyYArDMJfN5HKvPvwHAiHvvI9pQdG7CYogKAqjKMJgoCiC5KhkGplILRevKsvO1quKinQomvDpMWp+wJSBogoxf8ea4ifu31ZYmPp+RHL0ROvvD50dmDJGZ2HPhyAwl83aXJH36Ud2VlXmpNzDeJEI1tM39esXjzf2jQeSjpWyGGimQpqlkqrkIomQl6GRqRXiouKMzAzykG1K8QFTGIYFPPbeNSVf/+I9SiW9K0DU7KztrQ8b3j/XNmNxRuiPndz4gCkMw2wmI1Mp2ViZf/9d68tKssjvSBdBQAaD/a336o7Wdc1anIEE/ajbO2DKQBERj1tdlHX/gXUbaotI88DoikTwzq7xFw+dq+sb81G+a193o2GgKIqoRIIspVQtj91oNFS6E/EBUyYD3be29MffeTLlWEgkgrV2jv33z98cm7Ms8PFDEJOB6uTi3etK7z+4vrBAR25enFUH/z1A7XZMFy6V+iqrvPrcCJtFIChxLT4IEwSMYRAWEQ8P8jraESoFTxFk6jOfpxthhCAIIgj+yJDszCny9mtwmcxZu96TnUtuSEV97EPW9BS00ONtSmGFwr5nf1AkJjckxfG4xPV1rLHRRMFlTKdzV6/xK1QYg0GgH511MIHDGAZHMHlHC7uzM9GPxwtqtKZ7PkHeSgGM49LLF/h9veSGOAsETBuusLu7ktdkAG5XIGB6G9pQmvudf34oN/ujENjfXz33y1dPuX2BPLX81d/+k4RyFkmU0eT43d9OvXKsPvXVK4EMmfgH//LwptpicgNN8QFTNpNRUZD59af3r11ogjYtx0+3//GNc33jc6SZPtFe72/+5zP5OeTkQbpiAVMYhnhs9sZV+V/85J6Kcj35fTQdevvyX969NGm0JulvCTmcVYUZOVqFRikpyteWl2UrFAlzNJKIBUyj0dJ/fHLf7u2po6VRU1OWb/7fq+2DUwtGpWMQBJYIeHvWlnzqkZ3zUw4Xw2x2vnOk6d0zLZNG2/xPmYTPZpfnavMylFqlpCBXXVGeo1aLF6y+lFx8wBSBYT6XXZGX8eR9m3cnzkSm4sixll+8fGLKYFvwoSXqJgZM//f3H/DYzPwMpVYpLchVl5dla7USBKHxsB21+IApDEEcNqtAp7hnV83BfTVyeTqPzYlYrK7fvXjynQttHm8g4ccwDwzDHBazPFf78B3rd2ypoBJEowjD8K7uief/frKpf8IXDCXJA0oEgWERn7t3Q/nTD24rpDAeQNeNCZiiCCIT8beuKvzSM/sWE/D1eAN/feXsH9+76Iubt7ggJopmKCRlOdpMjUyvk5cWZ+bmamil1cQkCpguPiIQFQuYRj/ru7evfuqBrXq9kvw+mn71wocvHWtwev1pnHWLcSMDpjIh7+l7t3zhU/ui//niWxd+9Pxh8psWwmUxi7LUhZkqrUqSl60uL9Nn6GQpYxPzxQdMYRgWctk1xdlPP7B104YS8lspu1zX9+uXTnYOT8/vP3BYzIIM5ZP3bD6wtzr9/ESz808vn3n1eEMwnHBgSS7kf+nxPU88uJXcQF8sYIoiiE4h+dY/3L1zB9UuSiJtHWPPv3SyoWcsGArTOrlvcMCUxUA1cvG+jRUP3b0hJ67zv7SCwfBLr51/+3TLlNk+/zO9XQOm0cGSqryMR+/auGVjqVCYTorDgsJhrK1j9PevnG4ZnPSnmjnERNFMpaQ0R5uplukzFKXFmXm56vnZo1TEAqYsBmNfbemPvv04xRSQQCB8+mLXd557m1RvBIZhAZe9eXXhZx7aHivlvLSWL2AKQRDEZGIaTVCv96l1Ie7VXhnT5+XPTnFGRhC7nWKMDJPLZ+9/OI2AKdPnFXe2czvJ5eZiAkXFzjW1ISHtTqz2nTcZltSJsQvCJBLXlm0eXSa5IRVJW7OgswNOssQTmx3W60OZWW6VFr92N2S7nILJcfbwMOT1kt+/kLSLBkAQxLVaRA11rGlyeaJ4mExm3nsgLP4oYKo5eYQ5MZle9Bm41aHf+c53IAj69d8S5oEDtxYUQZ55YFtNVV7s/heJYH9+/dzItAnDCbvXX1uaq89S0Ir+sFlMjCAuNPSHUkWaEhFxObs2l2dlpP/4GhUORy5c6R2YMon4nB1rSn78759ckrBaQZ6mMFNltbqNVvI0TCmfe3B3jUyy2Kw0l9t/qaF/3GiViwT37qr5jy/fR716QBLlpfoctXx61pYoQxaCoHy17JXnv7J9S/ma6vycbFV6HSwIgmbnbPWtQ0abq1iv+ccn9+6hE/UTi3kBd6BreDpJxhabySjN1nz78/d+6oldMlnCA04QUDgccbp9bo/f5wsFg+FoeQfy+67H53PWrM4rzFLbbB6z3Z18sq1eKfnN/3zm7gNr19YU5OVpBAIOre9LjM3uudw0MGG0MVA0Uyl5eH/t1z53sLI8m/w+mgoLdHI+r3NgyjMvsBLDYKBffHwPeevym56xDo3M/tc3Hnzg7g21awry87UiETe9o+dy+y419I/OWcgN1DBQRCkVPryv9l+/dM+WjaUpT3sMw32+oMvj93gDXl/Q6wsGAmHetYSy+Xg89ppVeVqJqKN/kmJ6HYogGpno4b21X/3MHevWFnI4CTP9cRz3eAMut9/rC/j8IQzDmUxG8sOIILBGI929pYJNwGMzZl8gRKuDjMCwVi7+h4d3fv7JPZqk5UH8/pDL7YseJZ8/hEWw6ExA8vvmCYYif3jtLHnrPGwmozw/Y8t6GmGggaHZpu5Rh8fPYTHKcrRfffrAkw9vUywuPs5iMUqLM5Ew0Tm0QDgpnojHefTghv/8xgOb1heXl+lVKgnFh8/5mlqG2wcn599nlSLBo/dtJm1Mw8ysrb5tyOz06BSSf3h452ce20k3/XZB69cW6cTC3uFZ9+KWOaJLzOPs3VapU0vJDUnhOHHocJ3FTemRLAqGobI83SMHN2g0V/+t9r6JS80D5PctRCsVfe+fH3r8oW3r1hYWFugkYn4ao0cQBPkDoYt1fYPTJgaKZCgkjx1Y//Uv3LXINC59llIrFY1OmSwOTyxYA8OwWMC9d+uqH/zbo9Wr8lLeW5Pg8zk5WUqryTkybU40vMdjs2qr8qrKFntbhCDoSkN/x/A0E0Uq8zP+8KPPVVQsdkAagiCtRlpWkBH0hacM9lCq+aHxpHzunburZZQnNEQi2PnLPX0UCoWTRAc/Nq8q+MZn7nzovo1J6pPG4Djh8wVdbr/Hd+0yjmEpbzHRfsXqqtzNNUVep2/abCddqZgMJFenXFOVR/GOQFckgnk8gcuNA92js/HXZCmft3/HKhiCY5PqqMNxIhAIj06YGtqHDfYFlpdhoIhOJv7knRu+8pk7qlflJZmfh+O42xNwea7etXEMZ7FSHFIURTJ08u0byxgRaHzG4g8mu2uLeZzH79n0H1+7f9P64vLSLJVKnKh2WUoNzUPtg1M4TtyxofyH//FYkj+KhMFABTy2YdY2MGmMbYRhWCHmP3bnhm98/m590ueaQDDscvvdXn/0rItEsAUXYVvQC6+cTn4jXhQcR1wu5tQUr69X2NURffH7e5kzM7DPRz3aSAiF7pLUFVHnYwQC3NlphmXh7i7BYHgLivxZtC+SMI4LOtqQJIHL5BgMXCYLKGgPwDB9HrbZDAcS9wcwDLXZWONjgp6u2AHnDQ4wjEaI+mUWRSNyuY9+1i0EQSy3kzM9iSbNGsa1Wl92Ds76aLxQ0N+LejzUzwfgdgICprebbJX06Ye3Z+o+ms3U2zv953cvurxXi8cRgciubZW0ejMoiuARvK9/aibdWflLGTCt6zPZ3Y/sXffVz925+Nm1MVqNtCw/c9ZgnzHZr++KLVnA9ErjQCiMPXH3pk8/uoPKrBmK9FnKivyMgeE5k9294DOJUsR/9L7NVHokyc3O2RpahzCCeOah7fccWEtuTkWfqTx5udvqWPj+xGUz99aW/e9/PF5ammwwE8cJh8N7ob7v+T8f/9ubF98/0VLfMhgOYzqNlM1ipvwbM3TyysIsvzc4a7IHEk+mlgl49+6vFcyrMEhXNGBqdLhrivVfeWr/w5/YPL9qYXoKC3Q2k3NgwhCal+URhaLInTtWO92++S+XxxcOY0lCgfP5/SGLzWVzeuf/NtJrZMzQOzSzbWOZdAm+MukHTDksZlVB5jc+fecDd2+gsicOh3do1PDW4frfv3T6jffr3zvW/N6x5o7OsTv31pDfGofFYmRoZRwUbeubSB6Cj6aHlGRrvvjJPY/ctzl51dpQKDI0avj76+d///Lptz5sOHamfXzcmKGTCfnclNdtJpNRWZadrZYPjxmcqYp1xCAwrFWIP3X/tgfvWp88sux0+Q4fbfzVn4+99l7de8eaj55pGx01MJkMAZ/DYbOSfwGXNWDa3D2GEcSedWX/9o/31tYUpP0kGY/NYublqOemrcMzpiQHksNiri7Nrl1Nu8LGfDcgYNrcOSoR8j7/yK6De2uSf9a0FBXqKvMyLjcPJhnFWXI3LGAq4LL3bqp44K4NsS3UA6ZiHmfftiotzZ2cLxownTTZKwsyn31876MPbEk78TOePksJRYihMYPL5782qCP+p8f3fuqxneKl6KWIRbwMrayzZ8Kc4Na/tAHTwSnjgQ0V//31B5OP+tAikwrKCjLCgfDQhJG0olQSNyZgisCwWiZ6cG/tF57YU1KcrO8U4/EGRidMbx1ueOHvJ6I3u+gtRq2WcthMVqqwKQzDUgl/49oiMZs9PGHyBq6WmIQgCMMJi809MjQLQxBfwMExgsFA0hseIPF4Ag6nt717/KVDF84097t8183q8AbDHR2jwUBYJhfiOE4lXEsQRCgUcbn9kzOWE2c63jzSMDBpnH8TZzLQ8lzds0/tv//gOknSjkQwGB4cMbz4ypnfv3z67SONx862T06a9VlKPo+Tcmc4bGZlmT5TLhmZMDo9CfP0uSxmTVnOmlX0EuoX1NA81DE0XaLX/PS7T/F59DqlHA6LyWIcv9QZ7V3AMKwQCx7ct+4zj+1Mnnvr9vhPnev49Z+Pvfz2pfeONR853dY/OA1DsFDA4XJYpGUY51vegOkSieTleTP1aQRMmW4Xf2QIcS+8ohQhFgdy80IS2jcRjtPOG+xHqIcgSRiMiFLlV9NOS4IRhGU2oU4nuWFpsdmhvDy/ivbuQRDENcxxpiaThXSjtRqy9PEBU1FnO+JPXYgfuC2BgOltBYbhe7dXb11/3Xomb75X19gzFgusmO3uT+xbSzcYhCKI0+Vr7Bpd+E6eCp/NWl2WLZMICJxA0ejCFekIR7COjrHq0uyvfemu9GquJSGV8iV8zuikyez4KPIo5LDXVxdw2UyCIJhMNHlXMgm3JzAyMre1tviZx3dRH86lSKEQiTjsnuFpl8c//wNawoBpd9/U+uqCB+9MEVVZEIfDam0dHp+1ROZlwvLYrPu2rv6fbz+e/NcSBGEyO196+9JP/nxkeNZs8/isbu+E0dbUOWo0OApzNVRqTUgk/DWVuaFAeGzanCgxcKkCpg6nt7tvuihX+y+fu2v1qnRGQZMoKchs6xw1WJ0LBsUwDP/7u5cWfL3xYYNpzr53O40E4Ut1vf/98zd/9uKx+b+N9DpZ18OA4YN7aqiEKZNLO2DK57B31BR9/bMHa9cUpEyPwjB8zmT/zR+P/ezFY1c6hw12l83js3l8Tl/grm2rahOvnxPFYTOVCpHF6BicSjbDl8lAK/J1X356/76dq5JnwYTDWF3jwHd/9c7Z5n6jw23z+ExOT9fIzOW6/uwMZaZOjqZ6/kRRJFuvXF2S3Ts4bbIv3P+OB0OQWiZ66t4tD9+zMfkX0OX2Pf+X43957/KowRo9Smanp3t09sTFLp/Ln5+tFgqSZRMvX8B0ZNQwNWu7d2fNZx/flRE3WLh4bDZTpRA3tAy5EudO3oCAqZjH3bGxLBKOQGllUcUYDHanzXPfgdo79lYvSUw5nlYr5SFoU8/Y/P1fJjcmYIrAcGVh5pP3bomll96UgGkgGGrrGFMpRP/6ubvW1S62DFG8LJ1ifMI0PmMhIKIsV/vsE/v27Vq1VGN7EAQJeBw2k3m5dXDBSTAcJqM4T5udqcQxPFppnfwOyppbh/Ua2be/8eASljqJEgg4MhHfZHZMGmwL/hXz3YCAKQLDGrno8bs3feqR7RQLztgdnjfevfKTPxw509w3d+1mF73FHD3TToQwfaZSwE89pYbJZBQXZuhVstEJk8Pji3ZCCAjyBkOD06Yz9b1nL3Yb5uwcDgtFEQSGGQwk5e+cLxgM2x0es9X99gcNf3jlzF/evdgxMu0JBEk9ngiOT1scF1sHjpxuNRucEAxx2KzoiNf1b4Sid3yX2zdntDe2DP/t9XMvvHr6WF33rNU5P1rKYqDVhVlf+fSBHZvLk3ckwuHIxSv93/7Fm5c6h81OT/SQdgxPX67rK8zRZmhlKf92JhPNzVGV5mX0D80kGlpY2oCpyer6z2c/oc9Q0H0cQ1EkEAw1Ng/ZPb5orZL796793OO7k0dLPd7AK29deuH1s32ThqudB5enb8Jwuq7XYnLqdfKUqfe3RMDUV14RkKdT4oZltfD6ehMtzRRWqf05eRFe6gccEq7VzBkdTfRrU0PRsFzu16VecoAE43BZRgPLYiY3LCmcx/MVl4RolliNFqPkjY2yU5V2JQVMYRwTtrWmH30GbnEgYHpbEXE5n3poe0lBRmxIMxSK/Oblk/HlDgPhiBBlrlmdT+s2yeGwYAS+3DjgCaSTPxIMY/2DM729U2aTFgd2AACNMklEQVSLC2UgkQgWDkUgCEJRmiFIAiJw4tEHt5C3L5GsTAUTggfG5pzeq4/HgXCko2t8YGDGZvew2IxgMBwOYwgMoyhKa8dxDBcJeQf3ryE3LJG8XA3mD/eMzMyv8iPmcbZvKMMwnMlEk/dIkjOZnSgE791WlXYxgZ7eqZ6xWVJSJJ/Dunfb6v/614dTngkeT+C9Y83Pv36GlOURimDjM5ZQMFxdkUslGM1mM8uLMg0m59iMecF6piIOZ+OaIiaKRsvqk5spi2C4Ri564K716qXLdonhclkcBK3rGE6+pMZ8DBQtyFLRCpiOT5gaO0YS9eNJBBz2+lUFXA4TZUSflchvoCi9gKmAyz64teoLT+wpKkw9WTUSwXsHpv/tR6+cbx+KruQeU6hT/uz7T8dvSYTLYTOZjMtNA4EE2b5MBlqZl/GFT+7Zsbmc3DZPV8/ET/54ZGBijhQHd/oCTW3D29aVSCWClN8UBIHlMmFRrrahbTg2tyARHpu1f3Plo/dsTLL8dNRrb18+dLzJ6iJHmjAc7xye9jh8xXlaoZCXaPeWL2AaDIZrK/O3bymnMh2VFgSBeRxW0Bdq6ZtIlPjDYjDy9arCHA1EQOnFBWISBUx9wXBD0+DIiMHl9rO5TP/VSghw8sf4+cLhSGG+dt2iq34nUlqS5bK4u4anFxzFWXI3IGAKQ5BSIrx3V83Bfdfdu6kHTPls1pqKXJGAF12qJe3Tg8AJJop+8v4tmZlLOSQQvSEyYbhvZFYrF3/zC/dsXl9M5TZKHZPJYKDI6KhhyrTAuskRDB+fMnd1TcwZ7DhOEBARCkYIAkpjZN3nCTzxyPa0C2Ikp1SIxHzuxLTZaHVRObmXO2CKwLBGLn7s4MbH799CMbrtdHqf/+vJl4/Umxzu+X9CMBJp7BnzOnyVJXoej53yRGUw0By9srwgs7tvyuK8rm+AEYTD6+8cnj5+obOjcyzgCwmFfIk44a1hQYFA+FJ93x/+fvq5v5043zowY3GkDFX7guGu0Znjl7o6Osa87kBWppyUPhkMhXsHpg+9V/eHV868caKpb9LgTTBqzmKgqwuzvvTU3o0Ull5o7xz70e/fH5uzkO4RDq+/oWVw75YKKsnaCIKoFKJsnaKpY3TB2iZsJqNAr87PVkPQYm80nV3jO9aVbFxfnN6wmdvtb+kYnTLb2UzG5tWFn31kp0qVoot77HTb39+9NH+SIobj/RMGu8Wdk6mUSQVJnlBugYApgrjWrotwkwWOF4SGw7zZGfbYKLnhmkBWtj8nD2fQ/rA4dit7YiL9gCkMRwRCf1pz3tl2G8tqSf+fpgAXCD0VVVhcBihFrICfNzrMMKeI55ICplyHnTfQv6x/EbCSgYDpbWV9ee5de9co4uZ7tneOHTre6LoW/otyOn33Haile6ckMMJkcvSOzZIbKMAJwuH1D8+ar3QMHzvfUdc4MDQy53T5mUxUJOJRj0mhKJJ7/fpLGIY7nV6z1WWxue0Or93hdbn9kQjGZKYZ6iopypiatgxPGqNPrRiO2zy+wSnjxdbBo2fam1qGRkcNbm+QzWaIxXzqXRYOh0Va9TUcxhwOr8Xmstg80T13e/w4RqQd1lxdmdvZPTFpJGdA+EORzs7RiQkzwkAxDAuHMRRF6T5pQxAEE1CmTk5ldfhE2jvH2gen4tcK4DAZ9++s+dbXH0j5YWEY3jc085Pfve/wLRAAimC4w+EVcdilRZlUnrLYbGauTjE6aZox2XGc/OwQCEV6eydHx40EBOM4Hg5hKIqkkdjF57EzMxWxh89IBHO5/Fa7x2Jz2Rzeqx+624/jaX7oBfnaI2farQ4P+Q9IarkDpoFwpH9wenTUgOEEBBHhUDSyw6D8XbkqjYApn8O+c0vlpx/ZkUdtqY2e/qnvP/dW77iB9JVhoMg3njpQWkJphiOKIhBBjIzMjRuurtIej4EgFXkZX3h8944tFeS2eXy+4K9fPN7UMzY/2wWCIG8wZJq1b9tQSiWcgSCwRMRTiQX17cPzV+eIgSGoPE/3ybs3lpelrvf32gd1HQNTiWJhfeNzflegsjSLn+Bhe/kCpiqVRKORxgdK3B6/zeaxWN02x9Wrq9cbgCEoZVG5+TgclkwmPHOxK9FgYQTHDUZHX/+03eGFYQTDMBwnGIx0vtGJAqYRHDc5PT3js2cbe4+daW/rGJ2cMgdDYR6XJRTQeDyTiPmkoqWBQNhm95itbqs9dqCCMAQxGCiVCykJDMPr1hScvdRN8VqxSDcgYMpls3bUln76ke2kmBT1gGkoHBkemRsemQtFMIIgImEMgeE0ZqswmYycHFV0Gj5BEMFgxOH0WmzuWM/H7vCGQxEUSedWJZUIPW7fY/dsqirPif54MBh2uXw2hzf+buXzBplMRhq/n8dhRSLYpdbB+VcPnCA8geC40drYM3biUtfFK739AzNWmxtGYJGASyv6mZurJnUknE6fxeoyXztEDqc3FIowGen0f6ID6qFQpHtgKtHclHjLGjCFIUgtF3/yro2f/MQWisu1+/zBV9669NbJZlvSM793bE7AYFaUZFE58ggCi4U8mZDXPTRNesqIimD4rNV5qW3I7vSuLsmmdbGanDT/+I8f1nWN+Ggut4UTxJzN1TE0xSGQ2jUfzREhCKJvaOZbP379VFOfxeXF5p2KMQwUWV2Y9aWn9m1alzpa6vUGfvr7DzsGp+bPnYIgyBMIGWdsu7ZWUDnlEASRSfhiLre5+6NJgTERDJ8z2Pv7px1OHwTDkQgGEWneaGAC2rihhEpHYkEul7++ZWjcYM3Wyp+4e9PaVBNxIAg6eqHzQvNAopD3yIzZafcW52olkoRPVSs/YEoIBPaaWoj+x8FyOkS9XYhrgRK60QKm/uwcfwal7iiJcHSYaZiDF+pPUoIgmCzNIqFsv49lNsHLN4EdRSNKlas0dRbCfLyZSd7IcMp9IwVMeRYTZ2w0/YMJ3OJAwPT2wWKgn310Z01lbnx39k8vnWkfnCI9fltc3p1rSzVqaYIb08K4HGYogp1v7FvkTSsUwcxOT9/43Nmmvv6+qc21xVRGX+fDMNxkcfYNTb97tOmVdy698WH9kdNtR063nb3cMz1jhWGYy2FRqYwzn0Is7B6cNtpcpA5VMBIx2N3do7On6ntGBmbv3FNDpQ80XygUMZgcHT0Tb3/Y8Mo7l9860hDd88v1/UaTA0ERHpfNZjHT2HOtTFTXRp49GsHxWZurY3j6g7NtdQ39ExPmUDgCwRCO4RQTE6IEAu4ii8bWNw3GB0wRGN65puS733yEStfc4fQeevfKxY5hcsM13kCIzWKuKtGLks4MipFI+BwEHRybs7t8pI4zhuNGh7t7dPbIhY5LdX2jo4ZAKIwTBBbBafX4o3Cc8HgDs3P2nsHp42fa3/yg/o0P6t8/2RL90C/U9RnNTjaLKRRw0+i/jgzO9o3PJeqGLmi5A6YYjpudnp6xuWMXOxubhwYHZ3z+EARDBE4kCqUtiG7AlM1k7KotfeaRHRQXQrFYXD/45dvtQ9Pzn3My5eIffuuTlPcUQmDY6vDUdYyQtsMwnKOVf/rhHft3rSY1Lej8pZ53TrckOc6zZse6irwMXeopftFZfnKpwOP09Y2S81Vj+Bz2/q2V9+xfS2X87L3TrUMTyZ7nR6bNMj6vKF+34Dd6+QKmMaFQxGh2Ts3ZTp7reONw3WuHr8S+aI0tQy6XXyjgSsV8upfWUDA8PDw3PLNwPgJBEG5/cHTWcqlt6OyVnu6eCZPZieE4QRAsJoPKgY1JFDCN5w+FZyyO9sGpM/W9NpNzD50vcjyfPzhjsNe3DL7xft0r715+93hT9EA1tQ07XX4mA+Xx2GnEl2EYVkuEp+t7F9lPoGK5A6ZsJmNNafZTn9hSVEiek0g9YIoRhMXl7ZswnLzSff5K79DQrMcbwAgci+B8HofuqYjjhNvjH580N7aPvH+s+dD79W9e6/kcOd02OmaMRDC5VJC8tsZ8bDZzXXWBViNFUcRu90zPWVs6x46eanvvWNNr79d9cKo1+vub20dgGBbyOXT7bEwmwx8INbYOJyltEQ0J2Ty+oWnTpbah9s7xwhyNPjPN6SxWq3tsyvT+sZaX3774+vt10f0/fq5zeNQAQTCXzeTx2GlEmsR87pzRMTJlSnRFjVnWgKmAy7l7Z/VnH9tFMVoKQdDl+v6/vXd50mgjN8wzMDpXU5JN/S6jVUsFLFZL0loc4UBYp5CUFJG/R0lIpYKxUcPwpDHJgF8iMAQppcJnn94fPz7k94cuNw2+ear5urfOA8NwQYbqHz65i8qMEAiCTp/rfPdMa3R++oJmzI7Nqwu1cQU9kmCxGFIJ32nzDE4YSedY9EYzMmu51DZ46mJXZ/e4xerGcALHCCaTwaJzo9FqZek9vETZHd7zdb1Gu3vT6sInHtzGZqf+p8829LX0jJG3xpk02PgsVkGOJlF288oPmEb0em9uPt0CpjCOs03GJPPxCS43qM8OKdKZ6c+bm2UYjWnH+GAYxoRCX17qgPh8aCTMMhrQBFVZF49gsUI5OWmUC0AiEd7ISMr5+PMDplzjHGtqMu2DCdzqQMD09lGUqX7org0ZWllsi9cb+OMb52bN9vldO8wf3r29csHbUiIoioSC4d7+KYNt4XGwNHCZzDt3V0splJ6MRxCQ3x/s7p/66+vnnvvbibru0Rmr0+H1R18mp6dzePpy86Dd6tappVKJgO4ziVIhmp22Do0bk0x25rOZD969gUmzz0EQhMvtb2kf+dOrZ35/6Gxz/8SczRXb8zm7q7V/oqF12O8L6dRSkZBLd881Gunw0MzwtDlRx8Lu8feOz52q67lU3x9wBzZSGD+fLxAI2eweHCfoBvjeP9nSNzEX27dcnfJH//aYTJp6ijGOE+NT5udePO5OkOQVPbahQEgjF5dRW/oAgqD8XI3BYB8aT9Yjd/oCg1PG0/W9J851OMyenVtT5wnGCwRCI+Om0xe6fvfSqZcOX77SOTJusFrdvtiHbnS4W/sn2jrHeCymPlPBoXlII2HsTGPf/GSEJJY7YBrP5vENTpvONvadu9zjsnk21BanTCWOoRUwRRB4dWHWMw/vqK6iNBgeiWB/eunMycZe/7wSFhAErSvJuXNvTaqz8iMcDssbDL9/upW0XSLgPbC/9sGD66lEzYLB8ItvnG/rn0z05Y0Go31O357tVRSfdng8tk4ra+scMzkW7raWZGse2FdbkE8pbfzouY6RyWSlWjEcHxydK83TZWXI51+7ljtgard7WjpG/3ro3G9fPn2qoXd4xmx1e2NftGmLo65zeHBgpiBbrVKI5+9eEggMu72B8xQCZP5QeNJkb+wZO3OlZ2RkNlMjo1VTlUrANCa63stde2mXecEw3GJzX7jS+9u/nXj5w7qukRmT0/PRgTI76jqGWztGWCiq08h43BRreZHAMKzVytrbRydNqUMzi7R8AVM4uhhRec7nH9m1rraI3EwnYBrPEwiOzJrPNw8cP9dpnLHV1hTQKsUejmAjo4ZjZ9p//eLxV481dI3MzMb1fBxe/8CkobVrLOQPF+Zq+TRjptEM94lpy1vv1//27ycPHW9s6Z8YN1htno/uVlNm++n63tlJS2Wpnm7M1O8PDo/Mjc5Sup5HrwNbaotz9bQXaA6HIyPjxtfevvSjFw6fbxucMttj+2/z+AYmDecaeycnTDqVTKUQ0Y2ZisV8j9vfNzSbPPK7rAFTBoqsLct55oFtpElLSTidvr++daG5e2z+6OB8wUjEZffu2Fy+YA3Q+VgshlwmNBkcw4njyB5/UCEXranIofg7ozhMZnP3mM2VMBaZCJOBri3NeeqR7fEbZw32v75+fsK4wESQeDIh/9G7Nt69dw2VTOpgMPy7V073jMwmGbSO4LjX7j2wp5rckIBQwFUqxO3dY6RCB/EC4ci0xdHYPXrmSs/AwHSWVh6/0i91DqfXZvcIBKmr1sYzWRyHT7Sy2MxHDqyvKE89NwWCoEvNA+19E+StcTAcH500ZWsVOVnKBY/8yg+Y+qprAjI53YAp0+sRDvQxDQm/+LhIFNRnp7Hi0+IDphBBYByut5h2ZwyCIASC2LMzDAe5CMNSwXk8X+WqkJBS7eZ4HLORPziAOlPvGC6T+TI/CpgKx0aYBkMszEowmRCbTXA4OI9P8PlhsQQTCOe/cL6A4HAIFhNmMCAYhgkCSnCRBFY4en0FYMVCYHhTTaFGcV3x44amoTmLE5s34xiCoDPN/U5HsgeGBWlUko3VhQyaXcylRRCQx+M/frbjWz9+/c0zLYkiaHaP791zbc+/fGpgeDYSoX2X3be9KpNCpXZaCIIwW93vHGn87i/fPlrXnah2ksHueuXDK39788LEtAWj3z944M71EiE3+X7jBDFrc/aNplNdwenyXarv/93fTp2+0OX1LXzwF+T3h6ZM9ljNUAGH/cVHd2nVUioHORAIdXSPz9pTROoNNlf/uCEQWPjALujgzuoCvQqlED1x+AKdg5PkrUkFAqHGluH/ee6dH//5SOvQlC9x/H3caP3jobOnL3bNL0GbXPWqPB6H9oPxjWdyeho6R5I8VCySRia6e3dNdWUOuSGB4RHDycY+d4ITWC4WUDgrU2Ay0PWVeQe2VVHM9hoZNQxOGkmlVOdr7B23O7zUe1waheT+fbWchSK2CAznZasrSrPIDQkwKUzTNrs8f3j5tMFoT1Txc5kYjPbX3r3yg9+8++HlLovLk+i5vWVo8vu/fHt4dG5+IY4k+HxOZUU2g3KsPxoa6x2bmzOl7pTfYBiGT0xb/vzq2f/7wwf1PWOJxopGDdZfv3zy3eNNZqub7kfJZKCfvG8zE13goXflg2GYy2LqNfL9myuffXLfgtHSxXMHgr2jM7QGuiIRrKdv6ofPvfPjvxwZmE44bmF1e9861fzG4Tpad+eo81d6//1/X/39W+eHZhKOuUIQdKq1/3+fe9dH8/dLRPycbNrRT7pCoUhd09C//fDlP7530ZEgphkIRc61Df74d++3dY2Hw7RDCWur8qpK9OkX5140jUy8b3MFlSIqMRfretv6JhJV2Z7vctdIb9809S++SiG6/+C6LFXCmA6G4+3dY02tCWcILWhNTX5VURZnofkKyXFYzJ21pfFbIhFsctba0j8ev3E+FgPdUlO4e1M5xZGMwaHZoWlToqtozJWeUaeTRtg3Syu7e1cNe6G7NonbHxyaMlkorO4439S05fV3rvzid0dmZm2UP2oIx3G7y2ewu3RqacpVMWMYKJJyvUqbx/fyO5dGxgxpPPjcdASb7ddm0I2WwjjOtFlZE8lCyQSHg3OoJpKTwOHwzQrPBfmCSLq7nRoM43xBUEH7hoJEwuyZaYaV0rgdxuEScSctHIkQLCYuEGByRVCX4c8v8FVUetesdW7b7ty1x3TPJxZ+3XWvfc9e1+at3tXVgZLSYHZORKnEBQKIfkVa4OZKcf0CbhVSAW/rxlKl8rqA6anLXU73wjdppz9w6mwneWsqCrlo3ZpChYheQugSuhotPdfxkz9+OJZqoDgQCp9v6v/LoXPTM5QujvFKijMLs9QLRhnSE42Wvnes6flXT09bUzxFewKhw2dbDx2uM5md5LZUVlXl5moVKbsm6bHZPR+caPnZn4+8dLTutQ/rG5qHgpQDfC1tIxMGa+wxbOea4l3bKxccSZ7P4w1cakydzhOKYCMTxpHRhEO18xUXZawtyxVwl+W+Pmuwv/F+fUPfwiUpSWaszlOXusfGjeSGpCQSvkrEv4kPbysBl8Xcua5s+4bSaIE/Kg6faDaYHdQfCNOQpZbt21JJsT4ABEGtnWNma4ohgeil+9KVPpxy6Fkg4KyrKSjKvK70cxSPzcxQSVKu9RSTpZQKKXxTmgYnXn/3Ct14ymJYbe6/Hrrw4nsXJ00fLW+YSM/E3N9eP0/9whXFQBEJj3Y5jpUGw/CJKfPf37rwxvEGy7zFu0gcXv8fD507cbbD7Vk48JQIiiK1awszFSmWAbmJYAjic1ixl4DDlgv5Ork4P0O5tjz37h2rv/rkvm89e98qaunqN4bbE3jj3SsNfcmmtUZZXd4LLQPdPckewhf09umW7tFZKner0639dQ2p78jxeDy2JtXKMIsUCkWuNA1897m3elPlaUYwvHt05hd/OjI4THvYOCtLWVqgE16/mtANw2SglcVZu7dWkhsSCwbDHQNTRgo3l5hgJPLWB/XU41YMBlqYpz24fXWSUaXxOWt7/yTd+8L+LZUqqYhW/waGYYVEsHH9ddOnHA7vhSu9ngRpCjG5OuW+rZV5uQvcLhfU0Dpsp5B64vQFLlzqIW9NTCzmr6vOL9ClMwuboqHRuV/+4civXjv13qX2v7x61kY55Op0+hpbh33BkE4pVqmoLlCukYpkwtQ56Z1jM28dabBYXcvaN1sOEb0+xKZ9TWD4vPzxUcS38HN6FMZmY2xKg+7zwU4nTLmvuOQIJpNYnnFTgsUKZ2aEmTTS1aM4FjNndgYOUroKRQSC+P0PszmBwiLvmrXOHTtNB++xbttpq17rKC7zanReacL8bgJFA2KpJ1NvL6+ybNhs2b3Pvmuvt7omkF8QUSgJDieNorfATQE+p9vE2rIctfy6W5fF4uqfNCYZUn7rWCPdh0YIglQyUVURjZHtpYVhWHPbyM/+fNSadD5djD8Uru8YOXmh0++ndH2Mt7pYL6ZfsDIRny94/nLPH98450i1aHWUJxA6daW7rmUwjc9oY1XBgjUEF8nl9n94qvUPh86OzFogCOoann79w/qWjlG/P0UfFIIgo8nx6vtXrNfmdEsE3Cce2MqlHN7yBUOtA5Qe/2YMtmGaMcet64rVcjGtHjlFOIYHwzQ+vta+8d6hGbo5L0IevelUt58ivXrXxjJtXDWS5CxWV2PveKI1fCAIimAYrd46jhPh66+0bCZjbUXuZjolL3rGZm2pYlhRFxv7aCVIKmTC7etL5kfVhTyOQkw1WgpBUG1lnk4pIf+Whbx6tL61Y+yGPfM0tQxfaB5weChdWiEIOtc6YHfSyNKNLt4luBVSuZOz2dzvHGs6fKbVQy0N3+H1v3GkYXB4NkKtSkAME0U2ry4kb10ZYBheuyr//l1rYq8H9qx58q6NX3h4579+5uD/+7dPfv9fH7lz/xohtVrYNwxBEElqBJGMTZtbeyfofmpyIY9FrdYHBEGH3q8jb0qKx2Mrrh/RX3L9AzM/+u17M1YnlW92BMP7xw2H3q9zu6leN2IKstSZibMpl5VWLt6+tpi0dFty4xOmwQkDlYWq4l3pGnbROTIyqWDn1opsVcK7sC8YausZ7x2YJjckVb0qr1CvZtLJxmKi6LrSnIy4egUEQZisriutg9e9bx4Oi7mhuqB2NdWsSQiCukamndS69OfqaARMo/P5Nq0pmn/XXhLTM9Yf/+bwsfqe6JSvN041v3G4nkp+RigU6eideO9UC5fN0shofJ0rCjPzs9RUeqqHz7XVtwwFgwkfXVciFPXm5kGp5t+QIJEI22hgj6fIesYZTJxJ9VlpRSFY7GXKo8Q5HH8m7UAEGgxwJieY5oWL0adkr15rWb/ZUVzmlSvpphLH4AgSEEscpRXWrTuc23f4yitCWi3B4aT9C4EbBgRMbwdcFnPL+hLt9ZW8zl7oNtmSDdP1Thr6B2bIW1PJ0Mo2ryvm0KlDtISCocj5yz0Uo6VRJof7fNNAbz+9XhoEQRtri1QKMZUbPBVOl6+ueZBitDRqymw/W9c7Pkn74r5ne5WQx1ma/Y4zMmo4dbF77loF2wiOX2ob/P2rZ85d7kk+xj45bXnpzYvNfROxiUv71pfn52kolrPEMNxkdtoS19SPZ3N6DNbU3b54tWsKC/QqWj3yZWL3+PuGZ2w2qkP9AARBXDZz3eqCyrJsckNi5y/2mKzOJNdGo80NJWxcgM8XnJ29rmKjXiPfUlNEfZE0p9NrsrsoFq/sHUu4iNOCpFLB5g2lUgE5v4PHYUnoRIWqV+WuX1Ug4qf+EZc/+JdD58wWGjlNixEKRzCc0qGLsri8nV3j1LN0o1mTfO4tHzCdnLZ09ExQjJZG9U8ZTl7odDiTXeHnYzIZ+3auoh59u5FQFPnPrz8Q//qPr97/xc8ceOSBLTu2VWg0y5sFeWM4vP6RaZPNnrAG4oJYaOqaGzGdozNphBqX1YXLPXNJO70knkDwcsdwQ/MQuSGV8pKsghwNlUo+S4uBIIU5mq0bysgNSfX0T80Z7eStqZhd3pbWEeoHE4IgjUK8M+m+DU0Y23snQiEasTChkLt3Yzmt+xSLhW5dd13VRb8/1NU3OZyqHnp+hnLj6gKJhOoUOofDa7S7Y2WmkuseoZfLrFSIN9YWSSjcbdNw5HhL6+BkLJc8GIn89rXTL75+bmAo2SNhIBhubB16+Z1L0xYHm8WQS6h2b6KT9jatKVKIU/+IJxA69EHd5LSZ1g365iLEYm9GFgFTeqKJggmC5bAJ+3vhQIoJHGG+IMxPfdyWD5L2B4EgyxIHRFFMrvCpNOTtScEYxpue5E6MQ3SyWJYPjiA+udK2Zp1j01Z/SUlEJoOWJxsXWCo0vt7AipWvUxTmauJr7oRCkabuUY832YU4GIm8f7yJvDUVLpdVmKvJ16a5dOliEUSA5jg5BEGD43N1bUOBAL2rpF6vzNHI2Uv0yIfjRJByekhMa+94Rx+9/iUEQfn5Gr1KSnc1g5QiGBa+fhnHCI7XdY0899fjhw5f6eydMJud8dmRbrd/fMJU1zz4/F9PvHqswXEt4ingsO67Yx2PcvTB5ws2Un6k8QbDNrePbmZNRX6GiE97Ns1ymJqxWEHAlI4ivXrDqnyxmBwNTKKtf8Kd9NrYNznnTlDMZEF2h6ez+6M0ASaKlhdmrKNc3guCoJ7eKYuV6uducLhpFeqFIEgs4JbnUS0OkAifz3nk4PotNUU8Crnhl7tHDh9tpvW8fSN19kxQn3AKQRCbxdQtc37cDRDBcNI1nIqTV7rpFtRGUaS4KEMnpZEHBywtk8kxPZ0iQrQYTn9gaIheDGi5+YMhutcbs9197GIH3XniKpU4L0vJv+Ep52IBt6ogU6GgMS0AgqCRGXMaCzZCEHTuSg+twymR8Kur8gSJu3Z2j6+9b2KCZhLApvUl2Vp5ksn+8WAY1srF668vPWxzeE6cS1GCjMVAV5Vm19CpwtHRNe6gfGDn7C66zyAyEb84m15UiKJAKEy6NQcjkT+9e/Enz79/vq53fMIUPxaCYbjJ5Oztnzpyuu1XLx6/0E61Nx6Py2Ud3Llq36YKMYUQcPPA5AcnWn0+ep2cmyhQWEgg9B4VkYCfNzrCmJsjN6wwCBZh+egNl36Ew4boz5pPCWexgrk0vqdRLIedOzqKOOnl09wAQanMUb3WtXZdMCuLSLf2AnADULoDASsZAsMba4oyNddNhBkbN3aPzaZcP+Rcy4CL/gKUWVr5+uqCZZoqshycvkDP8MwU/YeHXJ2Cy04dGlg+Fpe3q3/KTGGmDEmxXrNMZUznG52z/PbV0//7m/defOPCuyeaPzzbHn29+t6V37x44ls/OfTe+XZ33PILVXkZOXolxfTS6NLAk5Q/OwzHbXa3zUa1FxtVXZErplBf6QZwuHw++uUjPrY4LOaairyqchrppU6nb2TGkvzaaHF5T5zpIG9NIBSKDI8ZOganYlvkYn5FQQb19FIIguZMDm+CJUrmC0Ui4+MmWqEBqZi/ik4SbiJ5eZqnP7Fl8+pCKjHTVz64cuTc1avBh2fbT1zsIr/j5pmYtdDK0v04m7E62zrHvF561yUGihTpl+VpH6DC4fJZlnXsjYBGaVa/WYECoXD/uGFgMFli3YI0crFMSDUVcamo5OK1q/LIW5NyOr0zZjvd+fhRPSMztGZaMBhopkZakvRb3zM03dYzTmtIW6US715XRrFoLBNFtq4qFIk+6s5FItj4lLltKMWKnSqJsCxfJxbT+ExnDTY/5ZHLYCQyPp5wrbYFKeSiimKqSzIuiYudw//yo1d+8+Lx19+vi9243z/d+uKh8z954YMf/Obd9mHac/ViMjMVj9y1Yc+GMiox03fPtLx/pjW2Dx+ebadVhuhGIng8d14hrWKdSCTCm57i9/XGllxfseBwBPWmeR9ZlhqmMIyLxJ5segFTht/HHx5iT0+tzAOOMVne7Fzn2vXB/AKctyIeRYH5qMYsgBVLIRKsqykgLfdU3zzopBAJnbY6L17uJW9NRaUS167Onz/BcyWbmLYMjdIeytPrFBzO0o+P0dI/PDM1m2J5q/kKstXUI5KLFwhHWgYm//j2+f/8+Rtf/+FL0ddPXzx6+GL7jNVBWht956YK6uml0YDpnDnFMlnxXC6fneZUxKJCnVS8IpZOcnn86T3bfDzp5OLygoz4p6OU+vqnbE5PyszHP71xro9CtbVIBB8eM7x9vGnS/NGcx0yNbHVZznXvS8Vid1N/9IIgaGLSBNF5lhUKucWFGUuycPmqqtzPPbxj8+pCAZed/AszY3N+/Ycvxy4I3/rpIfI7bp4pg3XFPoCtQI3twy46OdfRJNP8bKprpwC3HIIgJigPZK5kdqe3pXOUvDUVtUIsoXPfWTwUQbQqSSnNCNrg0KzBSKP7FG/a4qBSoT6eXCqsLk927zPa3e19k0aau7R7W2WGUkqlXgSHzdqz7boVsVxu/7lL3d5U3aqcTGVFcSZ5a1Imm4t6WWEIgsYn6A0wSMT8gnztkty1qXP6Aocvdvzkz0diN+5v/vi1P7174Ur3SMpjmFJxUcbTD2zbs6FMKuQlL3dmdLi/89zbsX34+g9fCiVekOPmCuYXhLmpQ8AxMIZxTAZRdydEbekhIB7BYgXy8yMMGg/maCjIHxvljo2skMn4iQRlcmfV6kBBEYiZrkw3LqQCLJM15TkZ11cv9XgCLX0T8Tl9iRAEcehIA3krBVqlpKIgg7x1BTPYnJNG2mHHspJMwc2eqT1hsJrstEsBrl6Vx2CsxG+3kMteW1PAZtO420UwjNYR8AVC1JP1ogQCjkLMpzjna1n5Q+EQzUWfPs6yMxVFeVry1qTGp8xUHgJHjdZf/vFoc9sIuSFOKBTp7Z965b0rZ5v6YxtZDDQ7Q1GQT2+v7G4vrUcvurljDAYqFfPE1yfpRDA8vZMtGjO9b9cajVxM5SEWuNX1jM4mWSRtQUwGWk1nfusNQxDE+Su9py92xV5nLnZfrO/r6BofGp4zmWjP5/jYSqM+0grk8vr7JwzkralkZylVN7ZGB4/NytbI+Hwag80QBFntnuS1uZJwB4KjY/SOjFTCryjVJ4nxYTje0TfeM5h6MDKeXq/cUJmXcr4XAsNZSumauGI4BEGYra6LqZZ7YjEYuXpVbg69AR6r00OrXpbl2gIAFDGZqEzMF9FJL7hhMBxPo8hYLGb64L512RqqZRZWMoLHcxeV4CjVJRBgHOc4bMKeLoTi0kMIAlZR/wgMY2KJJ5/GepJIJMKbneEN9iMuet8+CIJwJpNIGtZfciGR2F1WHszLJzg3OfIAzAe+h7c2Hpu1oaZQd/18/L7+qaFJY2yBneS6xmZHx+gNe0IQlJWh2FBTyGFSvUncdN5AaNpod9JcuSIvT0MrF3I5OH2BaYPNS7PLW1qSyVii6qtLqyhTJZcKaAVZcJyw01ksy+X22SgXlorRysXsW+d8BqIr0ednq/VZSnJDUlNzVj+15/xzbQP/73cfvH+ypbt3Mv7SgeOE0+nr7B5//0TzC6+cfud0S2zxBAiCxHxuXoYyvqI0FW5/kOKKT1HjU/Sm5EMQxGWz1LLrakp6/UE7nQX04q2qyv3SU3s/89D2tSU5PDaLxvcZuAVZ3N7pGSutHB8GAy0poZexdWNgGP7bvxz//nPvxL3e/tFv3vvZHz789V+P/+n1s4dPtLR2jHo8NG46wK0rFMFmzA66hY90OplMRq+W6CKJ+Jz8TBV5ayoOt9dHYYAwkb7+j0rNUMFgoDIJX5Z0/tmk0dbRP+lIulLofHfsqlZKhMnTElEU2b3+ulWn/IFQW9f4uPG6JRnnkwl5uVoFh0KdmXgufzBMp7LzGM3irdGFGZWSG3qaURQMRSw0J3LFFBdlfPaxnf/w6M5NVQViPjf5Z7rCBQoKQyIR5aWNCKbPJ+zrYU1MkFsSgWHKv/z2RzCZgcLCMDfZ5SUeTBBci5nf38uwpDMZIiQQEZRD4UslJBJ7SkpDGZnECliIGIgHAqa3tnydoiBHTXo4b2gftlOODAZC4Xc+pJ1kKhBwSvJ1WarrArUr3PSMdWyCXgkhCIKEPM4NKwaayPCIIY1JVRLeSuyIlBdkclg00kujQ9lOmhmjaVDJRCwQML2lyEX8bI2cbtEMk91NMe5DQFDb8NT3n3vnuT8f+/Oh8y+/dzn2+vMb53/xp6M//dPR0429kbhoKQRBMjE/N5NeDDeay0MrYJoGDoupuH5ZW7c/OGNy0F3wJEYuFz754LZnn9r3iT1r9WrZTb9OAsuqvWOM7rgdAsOkpOYVIhAKz9ldsdes3TUyZ6nvHTtW1/3Xw5e/96t3fvbHI6+/Xz+4whY1ApaJw+nt7k1R43I+Ppt1IwdZBXxONv07i93l89LMDY83M5ci1Dgfj8PSyJOt9haKYM2do700k0wryvW1ZTnJD7iQyz64tyZ+i8vtP3a2PX7LgpQyoV4nJ29NxeULxI+VLgcehyWjU1b1hvEHw1Mmu8dD744QI5HwHzi4/tmn9z+0f11hpoq1ItM7UiL4fE9hEUF1ejjB9PuFA33soSEalTQxDFrmc+yWAcOYROLJo7qYKkwQHJuV39fDnJmhccDjRDhc4mZ0awMyhaewGJNeN3UYuOluwqkALBUUQTasKcy5vgtltbrbB6fcfqq3MZzAzzb10635CEGQPkNRk7RW0UrjdPls9P9MhYDHvNn3crPV5Ypbs5IitVhAJ4/zBinK17JYybq8N4tQwGUknkcGrEAquShLS3vMxuH103rIcfoD59sHX3j9zPd+9U709YPfvPvCa6cvd41YF0rPFIv4WfQfvW4AJhMlFRgJhiPDE8bhUXqTLknWrS380pN7vvDJ3dHFHFbeGA2wNKbnrEE680+jXRSViMbSZysBQRBuf6Cpb/z5V0//4dUzHd3j5HcAtx2fPzhHf0xaxONwaY7+Lgafz8nW0w6YegMhirPNFuSkWbkYgiA+j6NTpXjUH54y9Q7PBOiU7YYg6ODOaomQl+gOg8BwWbY2J+ejJNxIBBseM3QMp06SlUkEOvp9iRuAyWTwV+SYUxjDJuYsPfSHGeJVVWR/9rGdX3p8zx1bqlQS4UpYRYCWQEFhSCimOGsbCUeEQwO87s4VXklzxSIYDH9RMfX0UqbLKejrZo+P3YoR56BWG8jSE+ybPMMViAcCprcwlVhQXZGrUFw3ltvSPjIxa41QnidCENCEydbUPExuSEWtklRX5iaferOiuLx+B/3OH4fNvOl3cZvT66GfYsnlsCDoJu/5fHq9ilbAFMNwi9klF/JjL7VEWJihKs3WxF41RfpdtaWx17rKfEXSBIcFqRViWjsG3HRyqVBzfflmKvzhMLacq/0IhVw1zb2y2z0MCI4/ybPVshK9Ov4k315THH+SlxRk0L0ssdlM5fVT8iEIGp0yNXWM0CrENp9CIbr/4PqvfurA5x/bVVuSy2HeuCACcMPMWZxhmpEXGI7ehm5Jbl/gVEPvn18/109/CXXg1hIIhk02elPyIQhiMdEbVoQRhmEhn6NWS8gNqTj9AX9atSajTHZ6xbIhCOKymYpUxQo8gWBr9xjdKV9VlTnlebpExaYQBL5j++r4LV5v4MyFLh+FP18k5tOtSGu1utkIGn/XzlHLS/Qf3bJLszU71pTE37WLC3Tk35IKj8uSS1fomJPB7Dzf1B8Mpj68SUilgjv2VD/79L4vfHL35lWFQi5nBU6MWxAulXjyCwlqvR04EhGMDPG6u269hZ5gGEIW/sbdUAiCqVTU00sZHrdgoI89OrqY8DSKR+DrS1+hWITtsPFnpwWjQ4KhgfgXf2qC7bChGL0+UiIYkxXMzIrIVuIozsfWDbrZA8uhpjwnW6cgbWzuGrU76eVRYhh+9HzqSSskTCZaoFeV5dPuAdws/mDIR39qklwsuOkZpt5AMI3y6mqZ6KaHekkEHLZKKULpPGMQBCHgcb70+O64154vP7n32Sf3xV7/9PT+rz1zIPZ64v4tBTQXAoIgiMVi3CodNSBKIuErFfQecpYbE0WlIp5YTG8YCcPwfZsr40/yLz9x3Rn+7JP7vhp3hn/tmQO7d1TRPV1RBGHOGxKwOD0XWwa6+xaVJxKVl6f5zKM7n31635P3bcnXKujuHrDCOT0+6gOxUQiCKKUpQicrmS8YutIx/Pr7dXQX9QZuLeEI5qJZbgKCILGAy7tR4wFMFL0p1S3mzLTPfDabKaYwi7ytb6KjfzJMZ9VBPp99cNuqRMdcIuBt3/JRAVOCICw2z4WWgevetBAWA5WJ+UIhjYXOo3ftu3auvu6u/eTeZ6/vmpLu2ju2VpB/SyoogjCTViG4idy+QF37cGMr7Wyb+bKylI/fv+XZp/d96v6tZTnam/7MlRqC+EvKQmIJlfRSGMOEw4Oi9lbYQ+/ZfCUgGIywIM2bOBwOw0uU3UkwWb7yygiH0peU4fGI+np4gwNwgPZVPR5/ZJhjt8I4jmIRjtUsGB0StbeJW5rETQ2SxgZxY/11r6YGcUuTqL1NMDHG8i0w+YyuoFwRUmsI1sKXO+DGoxG5AFYUAYe9tiovU3fd+MPsnG1gwuijtqRJDIbjTf3jY/SXfsrOUtZU5t0q1WfCETyNKoE8Lvum1+YLhSMR+hVYBDwOhVv5DSUTcOkeTAYDLSnOeOLBbbHXo5/YfGBP9e4dVbHXxvXFRUUZsVd2tkoguAmPFsCNFH3IoftBz8xa/YtYASMlNhMV0X+sVShEB3avjj/J77mjds/OVfEneVlpVvxJnkaq0YJwgugcnDp8smVm1kpuS8u6tYVffGLPs0/vu2NzpSDBky1wKwqEIjjNhcYQGBbwbu05ZS5f4ELLwPn6XnIDcBvBcCKNeescFvOGRXaYKCKgvwBpMBiO0IlILgk+n0NlervN7WvtGqN739m4vrggUzW/GwnD0JoivTIuSzQYDDe2Dk1ZUgd8OUymkP6xVanEB/etib9r331gLemuXVqSGX/XVqlW1vjuIuEEMTpjfvNow9g47YfHBa2qzPn0IzuffWrf3dtXy0X8lTzmGlGrvfocKsvywBgmHBoQtbfC9Fdpj0IiESRCO2NmqeAoGqI8C54sEFhMgudHECSUmenN1JO3L4Th8Yj6unkD/bCP9oxSEu5Av6ilSdjbLWprETc3SZoaBa3N7JER1GiEXS7E641/oRYLe2RE0NYibm4UtbfyZlJXAkkOY7JCKjUuTDNaDSw58l0HuFXkZygLstWkVR1hCLpz1+ovP7X/K586QOv11IPb0pi9LRLxSgt0OvnSPLovN38o5KVZMmmFcAeCi5lUtXIwUHQl94GAWwiXxRRwaD/kzMwsb8AUgWHGvGe5Fc4bCF1oGThxrtNJeanA5Ph89h17ap59at9XPnWgJEtNbgZuTXYv7QzT24PR6jpT3ztKf0QZuFWEsYjDS7tM/MpnMjudrqW5qlPHYjFE1OZYtPWOD43Tq6Atkwnv3LqKwybPg4Yh+L79tfFbvP7gB6fb4rckgiC33l17hQiEws094+8eb7ZaaZduWBCPx9q5teKLT+z5yqcOVBdmrdB1BVgsT1lFiC9ImV4K4/gio6UQBDECfkbg1rw64QREc5B1QTiP565aHaEQnl7CaCkEQVAkwhobE7U2C9paWRPjsNOZ+s/BccRq5fb1iluahUMDi5yhH1SqwuLbapTllgZuErckFEHWVRfk52pI27Va2SN3b/zSE3vovv7h0V25Oek82eZkKCuLs8hbV6QwhtNa7GXlCEWwNDJMAVpCoQiR8l4IrBi3Ymjy5sJxPJygVumcxfnu6dbjSxczjc7Qf+rBbV955sDBLVXMlfnYA9ARCNPOML09hDGsZ2jmXF0PuQG4XWA4EYwsfG28pbldPp+Pdh2qG8ZgdbV2j5nM9KrH7tlemaGQkOpNZSok62uLYv8ZiWD9gzM9Y7d89WEMx+lWjr7BbC7vkYudSxgzhSBIn6V85J6Nz35q/307q9NIrF5uoSy9X6tLmV4K47hooG+R0VIIgpBwGEk7Y4ZaidVlAoeC0OKvqwgSzC/wKz9azC0RhndJo6XXwIFA6jgpCYYxjAZRa7NgaJDcREeYLwgLxSnPNODGAA+ctyS1VFhZkiVPVVj9BtBpZavLsyV8SoVFAGDFMlmci1z6BgBWskAwbLEt/EiDE8TgpOHlw1c+PNVmtS6qc0+ya1vll5/a9+DeWj4bTM8HblVWl7e+Y2RklF42HAAASYQw7ErL0ODILLkhKY1GumNNMakYwuaqAj7/o8haIBA+ebbDv7JDjVT4/SGbY0UXvsQJYtpoe+1I/VtHGgwGO7l5ETatK/7C43sePbBBKuClyOS8gXCJxFNcgrFTVV4iCNFAn3DR0VIIgpBgAAmmWYuT4PGIm5RYgGIYGgguvoYpplS6SsvJW+dheL2i3qWPlqaPIBCXi9/dxZte1AoBhEhIcFKdbMANgX7nO9+BIOjXfztBbgFWsG1rSw5sq5KtgMUTGQzU7wv2D88abOncFaR87l17aqQUKsRHhcORC1d6+yfTnBy3tjJ3Y00heWtSrR2jbf2T82fEK4T8h+7eSL2Clcvtv9TQPzpnITdQs2tTeXlhJnlrUlfq+zuGpxMtCI4gsF4lu3v/WnJDYrNztvrWoTkrvXSAeFIB7+59a8RCStO1YmwOz8/+fPRi08Byv6aMtuRzTpUiwaP3bSZvTcxm91xuGpgw2sgNiQm57G3rS/OyaaR7v3esacbioJ4ey0DRgizV3u1V5IbExidMjR0j5sV13Ol/ZXxJvjJcFrOmPKemKo/ckBSDgZ680m1a0phgPDaTUVGYuam2mNyQylvHmt450Tz/nFzSV39r77jbt3DPm4Agm8s7MWPxeQNquVgqWbKbi1QqKMhWhwOR3pFZKimKbCajPD9jy/oSckNiA0OzTd2jDg+NaWsKIf/BuzcymdTPRtoXcD6HtammqKQwg9yQWFPLcPvgJMVa2yiCZGtkd+1dQ25IbGbWVt82NJfWzRqCoEfv3qikM0wbCkUuXOkdmErzfp2SmMfZu61Sp5aSG5LCceLQ4TqLm0YyNUEQ4VBELRNVlmVHt7T3TVxqTr2eTBIyAe/e/bUCPtVnIX8gdLGub3Ca6sLiCrFgXVV+fh55HlISZy/3DE4YwklvgjEwDFflZ27b/NEyOykNTxiPne8gb01AyGVv31Caq0+dWBRzpSHa56G0/yTZGYp79tD4KkEQNDQ829Q1ancv/Hwu5XPv3F1NvZceiWDnL/f0TS4clGcx0JJc7Y5NqQMH8cxm5+XWoWlj+mEsun2eqNEp05FzlBaS9fgCGWpZUa6WVF4sOY1CfOJSl9d/NXmWhaL//ZX7Y8vcEwQxZ3T84q/HPNfekByHxVxdml27Op/ckMqr7185fLp13n12aV/97f2Tyf8QAYe9ZW1xUT6NlU4bmofaB6fC1G40KREQ5PYGxqctLpdPLhYs4VKcYjGvIFsNY0Tv6OxS7e2iIIivapU3JxdPlbkp7u8RtrfB7oWHqOlhMMIqVUgqJ2+ngGcyMEzG9KOWMBwRS3yFtDu0EASxvB7u+CjDmf4DY3TJKfemzT51inOb4fOKerp4A32wn0Yn8AZAQiFGMBjRaTEmjetbPGbQzzaZkBUSBf54uzkjD8BiCLns6vLszIx0rp7LoTBPu6Yqb34VdgBYEi6P/29vX1zuV3PfeGBeWBy4zajVEg4nRU/3pjjf2Df/nFza13unW2eSroCBE8TYrOXQscbnXzp1uaHf6032kEZLhk7+5INbH9q3jtwAALcIi9Pz9umW7/3qnejrxMUu8jsAAKApEI60dIxOTpvJDUnl5Wm2VRcxrg2+FuiU5WUfLQgTCmOX6/vTHhai7uSl7vn32aV9fXCufTE5CjcMThCzFse7p1uff+nUyXOdbveSxa3Uasljn9j8+MGNDPTmP2OGMjO92f+/vbuMc+O69z8+GrFWWmZm3rW9a3YMsZPYcZgbuoFyynyLt7n/3jKnbdKkSdqkYWbHMSRmprW99jIzs1bSzP+BlI2jpRkteN183i/lyRxF1o6kmTPfOed3kqQJwy+9wxF4+OC0paWCoLHbNSpXcp4usij6PLxR19ujnXJ8aU9Nm3itJ40sG7s6Aw4fmoNpqeCem9/Waq7xfZCpy2iaNJ3H7Dj/ByColRITlpoQafx41fMTRVV/fPSdH//hxak87v/Ty8+9uufcl1UiONiWkxYbGeTv3fAfoaWjZ3jqRVjOh/rWTiXjueY+nVYM81c6TAOYmE6ciyuPBfmZTfo5Uaiovad/856TDzyx+ZlXdtfVq1vCeDwajRAbE3LXjSuX5agbEYwLmkuSGlQWKJyzhp2uotK6p17b7X4cPlnp/Qx8wnT0DPTP5BKCUxcVFRwcpGJI+HlxqrLhZEmd2sUYr12/0O/DVR9XFnxUvVQQBLvd8frWw+dumSEhNouB8oLn6O4f/ODw2b89teWfz39QVt7o3eyr8PCAO29YuXpBxvntuclWv/7M7GGbbYK1nvQOR8CRg7ai49OVlgqCoBke1g4OiJIvo0RdfhZh/Hc7OVH0uYCmrq9XtE/pprscGNAzb4FLO+4b0Miysbsr4OhhS+nZuZiWCoIgCOLQkLGmWudzjKDXC6wBMDcQmF5gtKK4aEFqZlq01/adB8889+be59/aN5XHs2/ufeatvT7cG8xIjpqXNdFdoLnAajLYzKrvlXX3nv+lgQMsJotholuaY+rs7lc+TXsu04piqL/Sog3AxIKtZsPc638E+pmNcyMwFQRhcNhxvKT2ydd3PfD4pt37z0zLsiEajSYuNvSLd14aETjXL+AxpjB/P73KMT6SJHfN+iLdgFpGvS7EqrqP0T9on+OzUoKCrH5W1Z3eKervtzc1qigC0N0/ePB4RUOjispFgiBkZ8UtykzQiqLNZLzmio/mLrhcUtHJquLqsSsbTK8gq8WguKjLJ4Td4TxT1fjs2/se+Oe70zjUNDw84Mt3r48NmbbJ/qrp9YNZOUOR0fL4+Z25pyvwwF5z8WlhWE36L4qOiMiO1Wvdj77cfO9BnS6Xrq9X51Mg6LT4TamGqUbQ+NpbFnv7xKGxC0ApYjD0LlxiDwj03v4h0eXya24MOHTAWFmhbmkprXYgPWNkhw8lJvocCivicmm7uoxt6gbRjxj2szonLZiLWTGFHxLOh6hg/+zUGK8Ccx0dfcWVTd39Uzg2CYJ7VkVjW/fe/aorc8XGhORkxFrm9rIeRr3ObFB9WOzqH3L6XP9lmliMBqPiyo8j2vsGxqlfet509Q261KfPOq02IuQ/c/wyZl90aKBJ/XFAIbvT1TthubHxhARYzXPp+CnJclNHz7t7Tv7h8U2PPbP9bGmDwzHVw6BWK+bnJFy+Is+7ARcCq8motvCOS5Y71BSWvdAlRYZ88VNrf/3ft/76v2/98m2XJETNlbpJmJhOFP3U1NB06xuyD83WQpHDLlf3OOWnZ5RB/W28wUG72oXvj5yuKi5vULUcvMlkuPayhVqtmJ0QlZz0Uc13h8O5adsxu5oAZWjY6dtZOzTQNnduc84dkiy3dfdtP3TmgSc3P/TkluNFVXb7NNxXyM6MvXZtgffW2WKPT+hLSnEZP1pYzIu5vdX/wH5TyVl1aakgSGbzUEpqf0am+2GPjR2d3+m6unU96n5THgbjlEaYanWyRd2aE27aYbu2r1ftrjjXYFZ2X0KS99YPiS6npb7WeuiAobpKXVoqCK7g4MHUtJEd7ggJnekhnJphu8HXwNSlN0jjZ/SYTeq6vzjv5mUlZCZ7Dy8tPltX19ThW6l7L4NDw+/tVl2cy2jUZyRGpcSEeTdc4Pr6hjr6+n3I+M67np7Bjt6BuTbCtHtwyIdvqdGoz0pVsXAKPgmGHM7eIV8ucuKiglWtL6HKsNPV59O7SowLC/D3pWM6owaHHUVldU+/tfd3j7z16tsH2jumOsvMaNRfffki61yKhjFDZFnu6urvGvgEBaYFuUk3bFh8zSWF11xSuGphRhATI/5zDQ4Od/YMqArmpsLpknwL9aYoNiLYe9NkHE7XgMpst6Wr98iJitZWdVVHFy9Mz02I2rhmviB4IiFZlts6+rYdVjfmw+50DvhUIzIlIcKmeNG2Txq7w3m2uunFzQf+8Ng7z726p1HlCOIx3XD1Mn/zuJHlzJGCgvrTM4Zt/uNNxverq/Xft1dfXSU4VEbDougMDulPmqRUkba3R+vTHP/BwCBZnEIaqNHIPhXQNHR36Xp7BV+vQF0REd05ea5xckzR6bCWl9kOHdA3NgpqxzNptYOx8fYwFWsJTp3G6RR71R3cMAcRmF5IAiym/Kz40cs9HSuuap5wNQ/lhp2uovL6ykrVy9qmp0TlZcarHYEymwKsFrUXMFXVLX39dh8P+dMnJMCqfC1dt5LSerua2/WzwyVJlZXNwyoHZVgsxuVLMufgNGqcR0MO54BPwxay0mLV/pqUk2W5q3ugUc2ERLf83MSoiCBxnO74+dXe07/7eOnDz2//zYNv7D9UOjTky7WlmyhqYqKCM+NVrNyNOSI6LFDVcDOnUyota/DhDtkFKjLIf2FeUkT4uFMIMWeZjfpIlbNYmpo72zt6Z+2etCzLvX2DdXWqi0oH+5n9pnCDymZRnU8NDg63tKtLByRZ3nO0tLJe3SAsf3/zF+649JKL80dOmy6XtO2DoraePq9nTkyW5Y7OvuZm1ddQBfOTw0MD5uZZe47o6hs8eKry8Vd2/PqhN7btKOrrU5eke4mKDMpLmvXBE0Zjb27+YESUPM41SMDZ0/6H9hsa6n1YjF4ym+1x8Q6/SRZp0AwO6rq7tQ7VXS+n0TR6vKpykk7vsKk7MLrpOzq0fb4kvIIgyBZL55LlDuvYtZvE4eHAE8esRw/r2tp8CGRdwSH2qCjX7E5y10iSz+VctS6nb+VrMe3mbryF0ZKiQ9MTIgwfn0/a3t57pmoa5uO7ybLc3t23fdcp74bJhIb4Z6VGhwVMctw/j4x6ncmg7l5ZcUldv8pb5TPBbNKrulIVBOFYUaXTORcPshVVzaomXrkXfYqOCk5ieiPOIctye0dvS4vqaUqpqVGx4UEzt+JqT++A2nJsgiAEBvqlxoRZz8foCSWcLqmmuWPT7qLfPvr2k8/vaG1Tdz18Lr1eNy9zrhe8xmhWi0nVDVGH03ms6BO0MtLieSkFuUle3TNcEHQ6rZ/KY29NbWtLm+qzz1T09w/V1bd5b52MyaDXqy/oNCImUvUI0/7BoYYW1bcMa1s6jxZVdXaqyzqXLkoLDf0o0HE4Xa9uOfSxZyjT1d3f3KI6MA0KsqbFhs+pWjpzkFOSGtq6tx4o/tMTmx99elt1jbpY3Mvi/BTvTTNKFAfSMwbiE6SxlpHQOxxBx49Yjx3Vtbb6EN4JougMCu5LVvAXSZKhs13v06x8yc8iqDlxf4xOK/mpG2bkzvj0He1ivy/ly2Wttrdw4VDEGPfUNbJs7O8LPrTfcvqUttuXXSFotYOxsfawjyp4TEKvd8bF9S1Z2n7phrb1G92P/qVLnWOVTZiIy+XzmlT6vj6t/fynECAwvZDoRHHh/JTc7ASv7cVn6+oap2c+vtvA0PDOoyXeWyej1YqZSVGpCYqPRLMuKNAaqnIQQUllY/90LHgyRRGhAQE2ddN1i0pqz3vp1THV1LUNqy+G6GcyFGaPW84Gn0xdXX1qa6W5BywXZCTYLDN1h7mvf6i5VfWllyAIOakxwQGq+6azaXDYcbKs7ok3dv/yr68ePFzmW2EyrShGhjEK78KTEBtqNKq4SHA6paKSWu+t/6EC/cwLshNiolWnS5gLLGZjjMo7sjVNHW2dPg6h8k1v/1BlbYv31smEBlqncrILD1O9zM7A0HBzh+o7ak5J+mDf6ao6dWma0fjRGAhJkg8fKS+tV72L3Iu7+hZ/z8uIC7CavbdiFLvDWVLd9Nym/b9+6I3tO0/6vJJkTGSQ96aZNBwf35+W7hqrjqe5pyvw4D6/k0ViT48vaal7eGl8gtOiqNenb23Vdai+Ey8IguDn53MZU5dOPzT+skvjMba36dvbVU+WFwRBEOxZWX3JqaNLH2hkya+tOXDvblPpWc3AgFerQs7gkOHI6AkK0Z7LFRnZuXJ1x9IVPZk5A4lJgwmJ7kdPZk7H0hXdF6+TQhWfMmRZbaHVERqnw4eRy5gJBKYXjKiQgMykKH+b97n5+NmaRp+uz8fjdElVDW0HD5V6N0wmNTUqPzN+zhZBD1YZmPb2Dp6taxmYQtXq6RIeFqiqvmF398Dp6qZpzNCn0dmqxmH1C8vabOb1a+dZZ6z0JC5EXT0DrSqn/rmtW5UX/PF186ZRV89ATaPqiZOCICxfkpkSFz5zQ1+nhSTLLZ29W/YX//LhN159+2CP+jVwDQZdQYGCIRWYY+Jjw0znxBMTk2W5rb33TJ0v4cWFKD89Li8jTj9XOz+YmMVijI1WfPUrCAMD9sqGto5eH6/bfdPbP1ShMk8UBCE0yDaVEjTLlmZ6b5rQ4OBwbUN7p09LvZ2tbT5T1uBzlCZJ0ltbDg/7NLOqo6uvvln1qFhBEFauyEmMCVU19P4TS5Ll9p7+nUdL/vD4pmdf2d2q/m63IAjLlqn7Qk6FFBbWl5ltDwqRNd6fr6W50X//XmNpiaa/37e0VBBFZ1BQX0qq9/ZxaAYGjK2+nE9d/gGyb99PUZQtFpde9WWXvqlJ1+lLtuuKi+vOzXcZvANNjSRZqytte3Ybaqo1PpUbFgRB0OmGYmIHxxq7OtpwQkLXwsX9Scn2oGCX8WMLZzkNRntwSH9CUtuqtVKEsiFioiiMNUJZCV1fnzjECNM5wadfEc6H/Mz4vAzvmYxtbT0l1U09072uQnffwNZdJ723TsZiNuakxiRFhXo3zAFaUQwPCwg7Z/LOpI6dqGxu7ZbO90rzOq02Jjo4MFDRTUi3vfvPdPYN+HYSn2mlDa0tbT2SyjBXp9MmxYevmp/u3YBPsLbO3sZWXy5yEhPC56XGmlUW6FCou3+wvKGtv1/1VV9goN/KwoywwLErN82EEJvf5Utzv3zLOvfjxosL48IUDd8YGnacrmh46LltL7y2p7tHXWogiprgoJlKqzFDDFptUlKEUfHkU4fDtXvvad+WUrngBPqZVyxMT0uJ8m7AhUDUaAJtfrGxKjquZRWNldUtjtkd+DNgH65u7lBbBTIyPFDt/KQRAWZTaIi681F3d3/x2Tqnyg6em93h3LrrZK36sgNube29W1Uu9zSio2+gsqHNh6w2OMi6ZmFGkK97+MJlMxvXLsgY6Tzctn5JarSiVX/tDmdpbfPjr+586uVdTerrxqoa9TIVstXak5M3GBUzunSpf1lJwL69+tpaja+FKQVBkEwme0Ki06z4myPLxqZG740KOIKDfZySr9XKFu8RWpMy9PYY2lo06jM+OSioY+GSYVuA13hYjSQFFR2z7d+na2nxeZymIAjOoODhqKgxSyt4cUVG9ubNH4yIksdfnl4SRXtoWOvKNVLA5GPwZVGUTD7etdL29YpMyZ8bfPoVYdYFWEy56bExo5Z7Oni0vKyq2TXdod6g3XHwTHV3t7orYUEQ8rITcjLivLfOAYF+5shgf1X1xfYeKe3oVldQaSaE+vuFBdp0aqpQbd1z0rfZsrNgcNhx9ESlD28vJNh2y7XLo4JmqbeEua+9t7+yod2Hixy9XnvH9StjI4I1oyb+TJ1TkhqaOioqm7wbFNiwbn5hdqJptsap+fuZlhek3XHjSvfjM7evXV6YrlPWt5ZkuaGt6/HXdr357uG+aaqgjTkrJjQw0GYRRaW/F4fTtXlXkffW/1DLC9JXLckyMQHiwmQ26OPCA00mFffPTpfWV8766GlJlptauopOVnk3TCgpKSIszMdeU3ps+MgC9Ap1dPefLKnz3qrYidK68ppWteuCuoe0v7P5SHe/j2NHnC6ptqG9usaXz/Sq9YvmpccZVNU0vPCZjYbC3KSRzsO9t168ftU8/ahscUzueSrPvXvg5bf3t/k0SWjGGY0D2TmD8QnSWGvED0ZFdyxb0brxqparr/P50bp+Y29KmvdLT0jb2Wns7daqnPXYFxUr+fTllPU6V6CiO+jnMjY2GFpa1I66lS2WnsVL7SGho6sHyBpNX1JK++q1LVddO3o3Kn+0r147GDn5TU1Zq+3Jzh2MiBgdlI82HBwymJPjvXU0USP42qvX9PVphlRf42AmKLo0wnmXFBOWkRSl13v/gIsr6pt8qrwzMUmWm9u7d+w+7d0wmdAQW2ZyVIhNxXDI2REWZIsJV3Hob2rqPFFe1zd4/o9TceFBoWqmD9fVtR0rrZvlsQ+q7DtSMjikOjDV6bTZ6bG3X73ik9YxnQssZqN57sUBTpdUXtVUXuFLNJmRFn31mvkBfqrvnyvR1NpdXFrvvVWBoEDrbVcvT4mLmJ2Fd0VR42cxBgVZ3Y+E+LCl81ISIr1vy02gtbP38Vd2njhZrXwlN4fDdeaM71fUOC8yEiItio8AkiRXVDadqGjwbvhPFB0csHxBarya8YmYU6wWU2qcspmVgiAIQkdH36ny+tbzcTe9pb3nYFGF99YJmUyG6JAAq8l7lqsSC7ISVJ2IHA5XbWP7mdpm7wbFegaHtu0samhSPZ9XloWX3jvovVWN+qaOUp/6EsHB1ruuXxUXOSP3X+csUdSYzYaRzkNMdMii/KSMeDW/o57+5945sO9Q6eCgigTwxIlq703TThTtKSn9SSnjraXu8LPawyPskVFTeQyHhbtMKvufLlfgkYPGVnW/L5fRKPkH+DDIVNIbHWHh3lsnZOjtMdXXiX3qjo2yVjs4b35/VMzYpQM0mmH/gNE7UO1jODhYUlBeQAoJcQQFTzC21EtPaoYw6ehRrU7yU3EVP8LU2W7o7JjKuFpMo7G+nZhjdKJYkJ+8IN970Zu6uvaympb+mZn11t07+N5e1bPytVoxKzkqOVbR1IzZFB8bqmrG3Lvbj1XXt0kq75LNhIy0GFXVtV54fV9bd98ceOPj2ne6srG5y4daB1ar+bLV+VesyPNuwAwL8LfY5uTKBjUN7WXVvlzk6HTam69ZvnJ+qmkGJuY3d/QcK6lVO3fSLS8n4daNSyJma97ZuURRXDg/ZVlBmqohrvWtnc+pmZgvSZIPS3Xh/Fq0INVfcR1th9P17xd3DjlU3xW74OhEcdWSrJVLslRNAcGcEhToV5if7L11fIeOlR07Ve10+TLrfIq6BwaLyuqbVU5kTo2LCAtSN7PebemiDFUjTNvae3bvOzOkvkj9CFmWD56saFY/6nD33uLKJl9Kh4+oa+s6UVbnQy0dQRAWzEu6feOyYP85N1Jk1oiiJjM9dt2KXIuaDlVzZ89rmw/Vq6n53tSsOkxXazg+vjc9c9jmP3rpofPOUFFprq3RD6hbgF4KC1UdmGo0LrO5P0TdtbyxscHQ1CSorMhhz87uSUlzqfnmzBxXYKCSafsjnEaT5D/J0VUyGBwhvtxSNbS16rrpLc8VKn9COB+iQwIyEiItFu9bxMdOVlbVtsozk405nM6yupaSEtWDRPJyEhbkzt6sUiX8Laas5GjlK9g2NXW+f+hse7e6c9JMCLFZstNiQhWXXq2tbXvvwOlB9RPeZ1P/0PBrb+8fUD96VxQ1MTEhd928ev0SBZMgMH2SEiMSEtTdap4djR3dJ0rqOjrU3dB2Cwz0+86XrllbmDHt69Q5XK7TpXUHj6heN8+9JtLllxTcddWK2SxmOiI0xH/Vwoz0eEV18d0kWd5xvLS2ocOlLEFwOF3FpYwwvZBEB/nnZcdbzN49kDHJslxW1vjeQdXTUy5EaXERKwszfFhJHHOESa9LjwtPSVF6xOvo6Nt7vLyy0cc6m1MkSXJZdfM2lQsM5GbGR6tfWzwy0Jafq26EaUt7z84jPlYRHdHa07f1gxNqQ+HX3z3kW+HUEQ6n60RxzbET6gbwuhkMuqs3LrzrquWBc/K+8uwI8LcsW5A6f9RKGxOQZflAcVV5TavDoXRK3PFT6kpSqOWIienNzR8KCRt7tON553CYqir1Kld/ssfFK5lgfi5Zp5NCglXN5Te3NPtVlIn96nrj9oyM7px8h9mi6t7MzHH6+clq/mpBEKSgCbMFjcZp8etXUA3Ai87p1Le0ir293g04T+bkEQEfl5MRV5Cb6L1VEEprmps6ZurmgywIbR29775/zLthMiaTISU2PNynG9ozJD4iOCclWvkYkBfe3Fdc0TAXVpnPSIhKiQvXKl44+5Gntja0dM5Qhj6N3tpVVN/Q4cMgU51WTEuJ+sq9G27bsIS5+b5xOF2tPer6NEajPirYP3BmJrBPhdMlnS6pK/a1aFpEWMAPvn792oKMaf8uVTW07TpS5tsgU6vVdNM1y75z78aEiJDZmZs/QhQ1SxamrV2ereqzHrAPHz5aPqTsPo3T6SrzqVQczpdFuUnhIf6isgKmTpf0+0fe7B+akYkvc0qYv/XqdQtWLMlQuGcwBwXaLIvzUpRXt9+xv3jnwTMOn5ZinxbNHT07j5SoyhPj40MzEyPVzsq/fEWeedQojQm0tvVs2na0qXOql/cuSd57tLS5XcWlTVtb75bDZ7y3qlda07zvRIVvg0xtVvNtN6z87r1XRAUHfKLm5o8QRU1OVvzGtfND1dRkGxp2FJ2q6lY8PKW4wpeFjxSSAwL6M7IGI6LUxouzSezt9T9bbGpv9W4YX29ktOTvP7o86ARkg8EeFe29dXw6+5CpukqncnipFBbWnTd/2Kbuvc0ojSSpLsA64Z8sGwyuiAhJp3r8rKm+1tjUqGp/YkYpDWJwvgT6mXNSY0Yv91Rb21ZW0zKg7BrVN32D9qMltd5bFSjIT8pKi/Xeep4YdbrC/OQli5QusL5l+4n39pzs7vOxePw0shj0q5dnZWcqXUTrldf3vX/k7AUxEbK9t/+F1/YM+XRRrdNpkxMj7rt7/f1fvi49Zi4Oe5zjXJLkw+rVaQmRidG+TCqZaSU1zQdPVvqw9JNbWIj/j7994zfvvCwmZDqvc4aGHUdOVfo2yNRdfWL92nl//MmdG5flmmd3ppLJZLh4ac78rATvhgmVVTYqWalDkuSmlu6iKtUTF3C+2EzGazYuVjiIUpLlx5/cdqB4ZgcBzQVWk+Hy1fOuuKTQbFYxfQ9zik4UU+MjNq4v9G4Yx9FjFW9sOdLQpiKsnHYuSTpZUvfOtqPeDePT6bTzMuIjQxX9hN1Mev2V6xdpFd8JcDhcxaX1r247Oi1lrCqa2o+eqOrtVdoJf+WNfT50aUYbtA8fOFZ21KdBpoIg2GzmjZcV/OX+uy8tzDQoHp/xn8Rg0C2el7pyUaZ3w4Sqalv7lfXf2tp6D5XWeG+dJrLV2jNvfn9i8lxOSwVBEGRZX1fnV16mfGK+pNUNJaeo+LtE0RUQ0Bc/xjit8Zhqa80VZRo1C1LJwUHty1cOBwbNnbRUEAR9T4+o8iJa2z5RTQmXxTKQqm51L0EQjP295qoKbeeMF6CAcgSmc11CVEhWSvToMYbHT1VV1DTP6FhClyRVN7Rt2Xbcu2EyMdEhOSnRgRYVY5QUMhj061blm8ZauHA8ybFhS/NTFK5g29jY+fq2I5UN7dPS7TtXYIDfikWZqgay5afF5afHKxz7UFPT+tymA21dc7p66QhZll/afmT/oVKn05e7Z1qtGBpi23hpwZ//9+7vf/rKzNgIg/KugCC4L3fTosOuWpb/489e/eqD31i5IE036if2H2xgcLiubqJz/GgLC1JWLMqwKvsdzaZB+/D2PSf3HPB9JmBIkO2W61b85f577rp8eUSAVWHfTa/TpkaF3rim8A/fue3rd673apUFoaSm+c33j9fW+jh502QyZKZF//hbNz54/z3rF2UHWMyq8lytKEYG2JZkJn726lUP/uTuP//4TpviEUapKZHXrivMULMQisPpUnJbfnjY8fa7h+2KV4jC9EqMD8vLSlC4lrHbmsKMxJjQ0T2QMZWWNDzx5p7h8zf+bnboRHFpfur16xeFKa6Wg1lw6ep5Nstk62+cIzjA77JlOX7KxlF2dPRt2XvqyJlql/qZMdOrtbv3vb2njh5TkeutvihnYW6S8ntvawsykpPClZ9xmlu6Xnh9b2ef0krWE3O6pK27i5palQbTU1zuaYQsCKcqG97ZcaKhwcecwmwyZKXH/O9/3/LQT+9ZOz9d7ahenVaMCvRfnp30hetWP3z/vb/8zi1zsMc1sdiYkKvWLihIVzEx3+l0KbzgeuWNfTPVeTAaB7KyB5JSVE1CP2+cTtOZYnN9nSgpPdV2ZefKVqvCaFIyGoeSU5UPirTU19pOn9T2qCg9LFssPYuWDofOudIHYm+vRk1gauruFLvGPVLJRqMjOWUocMI5+2MxVlUZa2sZXjqnzK1vKrzoRHF+XtLiwjHuTpTXtfpQGV2trt6BAyfKvbdORqsVs1Nj4tUsVaSQXq9dVJh649oC74Zx+FtMaxZnXrQsy7thLD09g48///6+E+XDM7AmnZ+fccWSjPVLlRbfDLH5bVgzLy9H0Tivzs7+Pz72zpmqxrlQRkChAfvwn/75Tl19u2+hv0ajMRn1ifFhn7pu+eN//OJTv7/vq7esW7cgIyc+Mj0qbPRjVV7qdRfN+9w1K3/06Stf+NNXNv3rv5/405d+8t2bbrxmWUZKdH5qnNWs4kLrQme3Oxob1V0SGA36T1217Np1hX5j9eBtJuOaeWl/+/Fdly7OnuX6xbIglNa1bt5VVF3t+0Rvi8WYmR791c9f/vIj3/rj926/c/3S5VlJo79FOXGR169ccO8VK371tZtefOBrT/z5y//99WsvuTi/MD9p9DQ0p8u191jp61sO+zYx370KU2CA36IFKT/7wafeevw7v/jqjTetKShIiR39xtKjwrJiI667aN6Nqwu+c+eG33zj5u1P//ClR7755/+754ufWb9yWVZSbHi64gBUp9OuXZ175doFIYpXschKizFMdjUuy3JdQ8cLWw55N2C2hIUGXHZRbmGmotOKIAgxwQE3XbMsMkJRAcTW1p4f/u65NpXlPi44Jr3uksXZX7zjkvS0aCbjzym5ufF3blyqVza4z6jXFWYmXHPFYu+GsQwM2N/ccuSNbUcHp2Mk4xRJknyyrP6l9w4pH4NpMhkuXzVP4XKsQX7me2692GQc40Q/pq6u/lffPvD+0RLf+nJjOlJSe+J0jZL109//oKhm+sb8OpyuDw4Uv/P+cd8m5rsvf4ICrUsWpv3yJ3ds+tf3fval669fuWB+cszoU3Z6VFhOfOR1F827+eLC7/7Xht9/59btT/3wxYe/8Yf/d/fn77lsxZKMlNjwlOgLbBKVVisuLky9ceOSqGClN5NSEiNtfpN3v1tbe558e6/31mlhNA7k5fdm5TiNk7+NOUIcGrIdOWStqVaYmUp6w0B+vqJ0UhSdIaE96UqHCZva26zFp3UtzUpumbvJFkvPRav6Y+IkNfduZ4emu9sw0C8qvpQOPHJo3FhTFF1h4X2Z2Yp2+zn8aqr8Ss5oBpUe3jE71H2KmGUJkSHzUmNHjzGsqWktrW6alkkoE+sfGj58psaHQVJLF2XMz03UqTxMKBHgb/n0nesuyk3xbhjFqNOtW5p923UXjd6BY/r3Szve+uBYz8CMHKQ0Gk1cTOhdN68uTJv81qvFoL9h/aINa+br9YpOJ3965K0dh88OTmFx0vPibF3L7x983a5gJu94NBqNyWQIDrTmZsV9+s51v/7pnf/8033//utXRj9+///u+vF3b77vM5fffP2K3Ky4sBD/4CCrv81sMulFUbNycWZIoNX71S8QFqNB2W3jj/QPDBWX1XtvnUxYqP+3vnDlz79+0/pF2dlxEenRYenRYRflpHz+2tVP/v6+395/1+oV2Rcvzgq0KV1Ne7q4JGnLvtNvf3Dc54n57nTSz88UGmxbtyb/m1++6s+/uHf0t+jxP9/3o+/c+NUvXLFxQ2F6SlRIkNVmNRsMuvBg/wVjrXXQ0Tvw5raj21Wu0eFFp9P62yxhIf5XrC/8wTdv+PtvPz/6jf37r1/515+/9OPv3vyDb91w56dWX35ZQURoQGiwLTDAz89i1Ou1YcG2FQszvF96fEaD/rrLF2+4KH/MfNxLoMW0ZmWuxTLJM+3Dzqdf2NHZp3QeGaadKGrm5yd96qplqdGTRyc2k/HLd63Py0pQOLz02/c/cbqqcRpDkzkoxOZ355Urvv+Va7MyYhXuFozQajSqJtmopdNp77lj7YZF2ZOWftaKYk5y9Lc+f5XCuUfbd5968pWdLV29c+TLPTTs2LL75MNPbVWemS4sSLlubWFUyOQT87/z6SsyFN8MGBiwb91x8sk390zvOAOHy7Vjz+k2BYNCXt98WBovsPBJW0//q5sP7jkwpaKoOp02wN8SFuJ/zRWLf/SdGx/53RdGn7L//devPP6n+3783Zu//43r77hl9WVr54d/eNa2WIw6nTY6ImjxglTvl57z9Hrduotyb9ywJEDBcG9/k3H5kozg4MkXvXjyuffbumfgbpwoDqSm9WRkOUzTPydyRok9Pbb9e5Vnpl1pWa64+EkHmUoWy0BBgcKRtqaOdv9jR4zVVeOGhqPIWm3vwkX9MbEuZf/ELNM4HJaqCq2ycgf+tVX6ykrvrW4ajTMwsGvJMrtF6bADN3Nrs/X0KV1bm/IAGrND+9Of/lQQhL88sdm7BeePn9FQkBZ399UXff7OSwvmJY/ul9ts5uyU2ECjsbu7v2/QPhPjCvVabWZcxK3rl9x785rkpEjlc3PctFpx8byU+WlxRlns6Rvstw+PeR0V5Ge+8pKCoAAVBxSNRmP1MxXkJ1WUNda0dHo3f8io0100P+2zn1qbEB826Zvv6Rl86vkdz72zv7mrd6y3OYZQm99NVy1TOJbBTaPRhIXY0pIiK8qbGsdfrcts0F+5ct7t166IjAya7I0LnZ39f3t00xs7jvX0Kx3FJmo0KVGhd1910b23rQ0IUJFtRYYHFuQmRtisjiFH/5B96lNjZFmobu4oP9twyer80V9yVTQajU6nNRh0RqPeNNbDaNAb9Dq9XqvTaUd/H8LDA7bsPtnQ0jnehx8bEnDH5cu+/OmNwUEqctX+AXtRcc2Z6ibvhvElRoasXZYTq2Z09sUX5YRb/DROqaa1U+G3V3JJNovpstX53g0T0mg0er0uMT587cq86zYuvuGKpTdeufSKSwuWLEwLDwswGfWiKKalRO09XNLQ0jV6jlV8WPB1ly9SvvZaf//QoWMVJbXN3g1jcThdFdUtFoM+LSlSP7UhrlqtqNfrjAbvr5D74f4WabXiud8irVbs7hvcdaTkYy8kCIIgdPcPllc3B/qZ01NUVNAfk+eNjXpL5743g16n02lH/5pMJv2wy/XuByfOPVkE2yyL85LTU8d+YxazISc9Vh52VdW1TXAzxqTXf/OuyxcXpE58X8rlkjZtPvLn57ZOMKHVYjQszky469qV125cYlUw5GREU1Pn4ZNVrV0qrqYK0uLXr5uv/Nto9TMvyEsK87P0dA+0KLtsC7JaVizMSE9RsTrqqdO1h4qrFR5ataKYEBl85aVKKzC6iaKYFB8ebLOUVzZ39I47hdZmMt57/aqNlywI8J/8HNHS0vPTXz33/vHSCT7caWTQ6TJjI65dveCbX7gyOz1WYbIzQpLk51/f29ar6IpoRJDVcvnSnK/fe/k1ly8K8LeIk90Mbm7u2nm4pGmstWsiAm03Xlz4pbvXx8eGjf6pjmdwaHjn3uKSOqXj6EMDrIvzU1KSla7/7o4FS6qbHC5F/UmNqFmel7p0sdLq8IIgRIQGFGbE62Whs7u/b7IK5jazcfXSrKR4dSPsdDrtyuXZtRUtpfXj7iitKGbERXz7M1dmZcaM7gx4GRgYfnfrsX88v72iUelsmLiQwKtXzvvCnZelJUcqP8LodNrFhWnp0eHdHX3tPQOTrvludzgqalvsA8O5GXFG4ySj+90//KyM2L6ugfKalgmO5/dcsfzWGy+yKCtTMDg4/O7W47969K3ufqW5rXKNbT2XrsqLCg/0bjhHa2vP/z70qsJvrHKdvQPlVU1hgbbkRKXTMsaj1YqGyc7a+nHO2mazoXfAvm3PqfEu8QIspjUL0j9367pli9JNCr4DI+bnJeUlx2od0pDd0TMwpOhr/XFWs7EwOzF/nDlwRqMhPSnKz2CoqG7uGxr3NrZBp/v09asvXjF5WYz33y/67ZPvKjwzqiCK9tS0vnkLhq22SZPE2aHv7jLXVCssBqoZHja0tgj+AQ7/AHnS9y+KrshIU22NZmjcq0XZaBwoXNiTmKJkbxg72gOOHjZWVqhKSwcXLepNyXAZJ/nEZ42psd7Q0qJxfRQ6iz09zqgYp8028S71b2m0bds69iclis6IyK5VFw8GhyjZkyPMrS3+Rw4b6mpJS+cgjbsHkHHJt71bMOvMBn1OYtRly/NWLM+KjQnRaUWvy/JzybLsdLqcLqm0tPHdbUc/OHy2uqVj6rXDtKKYGhV66bLci1flpiRH6rRarVZUe0EywuWSXC7JJUn7DpzdvP34vlOVzV295577k8KDH/zlZ9T2id1/flt77xPPfvDEW3tGL3MU6m+98ZKFt9+0MlTB2r49PYMPPrH55S2HuvuHFHaIBUHIiA577uFvmJUNTziXJMnVNS2PP/v+K+8fHX1PPjY08M6rV1x9+aKgQL/xPvoRnZ39//fAK9sOFA8M2ZW873B/67pFWdduXJyREaPTanW6cb9d45Fl2emUXC6ppa376LGK3QfP7jtV0dw1pXVRtaK4bkHGn35xz6SXoDOktrbtb/96d/P+032D3h27YD/zqvnp112xJC833h1Fqdpjsiz39g2dOl2zefvxPUVlVc3jzoIP9DMvzEi4Zv2ihQUpAf6W0V3nibkPBY1NnZs2H35562ElM9RyUmP++IM74uMnH2imyunTtT/644vFlQ3nBqZLMhJWLcq6+Ybl/moGn8qy3NU9sGffmefe3HusrM4+6sfiRaMRwgKsn//Uuus3Lpl0tOM0Gh52Hi+q+tsTm/ecGruonEajSYkK/dKdl268VGktkek1MGDfsfv0X57cXNrwsZVVU6JDv3TbJVdsWHjuxnPJsuBwOje9d/SxF3eU1DWPvmwLtJi+esf6qy5f6G+baHSGJMm7dhd/57fPdvWPkdDptGJCWPBly3M3XLIgMSF84hPfmFwuqa29d8++4m17Th0oruoa/+o9Osh/TWHmTdcuT0oIV7tcj/voNzBoP3O2/o3Nh7YfOjNe6BYfFrS6IOOKywrzcuN1aiadORyuMyX1z768a8uh4u7+wYmP6nqtduW81Ad//VnvBgVcLunYicqHn96260SZ85xLBbesuIgv3HHpRUsz/SzGST+I1taeL/7wH8XVTc7pji28GLTalOjQ5fPSrrp8YWJCuFYr6lUekN2cTtcNn/7dmXECNYNOGx3kbzLo3dfzESH+SbFhBfNSMjNig4Otep2o8Dx1/ETlz//+xrGzHy1REmA2Lc1Junr9osIFyX4Wk06nnbRzci5Zlrt7Bra9X/TSO/uLqhrHOx7qRDE6JODSpTlXb1iUmhqlqja3fdi5dfvxLTuK9p+u6ujrH33Tyy3UalmUlXTNhkUrlmcaVN6dcrkkp0vq6Ojds+/Mm9uOHC+v7x9nplRUkP9Pvnb92otyvRsUsNsdz720+/f/3jw46mrWZNBfviTny5/ZGB0VOOlHOTg4/Oo7Bx98ZktrV994e2OEv8m4MDPh6ssWLipM87eZ1X6+bi6XNGR3VFa1vL350LYDxZUt4/YZBEHQCEKg1XzLxqWfuXWtbcIj8AiHw/ny6/sff2VndbN3pf4gP/MXb1l7/VVLFb7U0NDwu1uP/+zvr8/QrCxBEO7YsPTzd106wYpzDz6y6YEXto0+MU2dqNGkx4Z/7Z4Na1flebfNir6+oa0fnHjoma0VTd7l5s0GfXZC5MY1C1atyI4IC9DptKI46aBqby6X5HS5JEk+e7Z+38GzOw+VHCpTsZ5SZLD/525cc/vNq7wbPiTLgtPl2r23+JFnth8rrxt9lrGZjPdct+rmq5eGhvpPfBg/fLj8W796uqmje5JfoFqiaE9N7VmwcMg/QFWqNaMsNVVBu3aIfYpuygqCIGg0stU6MH9BT0qa0zB5CqlxOiN2bteXjlqPVKORAgN7Fy/pjUtUMoXc1NYaeOSgvqZGXVq6cNFcG8wbePiA9WSRxv6xqz9XcHDb2kuHg8cdueLf0mh7b7PYP0YPUDab7ZmZbQsWyVqtqu+Vqa0l4PAhQ001aencRGB6/pn0uqz4yPUX5a9ekR0XFyaKGlHUTHz+OJcsyy5JliTpzJn6t7cc2XH4TE1rl2PUyWliokaTHBmyflneujX5aWlRWlFU9R4mJUmyJEmSLO/cfXrz+8ffP1bS1Tc4lcDUbcjuKC1rfOe9w0dOVw3ZHe6a64vzU67duDg+XtHYjcrK5of+veW9fafG67WPx+fA1P2RDQzYT56ufXfb0ZNl9cPDDkEQ/K3mVYuzNlyyICoySMk7P3Om7nf/eGv/qcpJb7qaDYbF6fFXXVq4/rIFokajNowYkywLsixJkizJ8tFjFdt2FB04WVnR1DY02ZsZk6jRLMlM/NWPbo+ImGg0wbTr6up/7e0DT765p76tSzpnbJRJr5+fHLPx4vkb1xeazYYp7jFJliWX1NXVf+Bw2bsfHD9wurLjw7URLAZ9blL0lWsLVq3IDg31d//uvP9/xWRZkCTJJUmnTtX+87ntHxwrHRx1L2FEiL/f3Vdf9Lm7L/VumIKDh0p//chbpyob3BcwQX7mDUtzb7n+ouTE8DEHUCghSbLLJVXXtj770q7dx0tHXzycSyMIIf7WL91+ybWXL56dzLSzq+/F1/b989WdHX0DE1xRazSa2NDAe29Yfc3li/z8Ju/UTheHw3XmbN2jz2x77/AZl0vyuiE0aWDqJklSR0ff7n1ntu4qqm/pdLkkQRBMRn1BduLtN6+OjAic+JOVZWH37uJv/Orpno+XZBI1miCrZUVe8lWXLly6NGPqJx1JkiRJrqlt+2DXqXd3FxVXN44cjoIs5hX5qddtXLxgXpLRqJ/iL1qWZZdL6u4e2Lnn9PNv7S+qanDf+jIb9PNTYm/cuHT50gx/m9m3f8X94pIkP/3cjm37Th8srT730HSuqQSmIzckDh4q3bLzREVdq9PpEgQhLMh/47oFq1ZkBwValRyLDh0q+/EfX6waFb5MI71WmxwZsmJ+2lUbFqalRmlEUTu174kgCMMO5wTvV6MRPnp1jUbUaDQajZK9ca6RwNSo02XFR6xfmb/xssLQEJs4tYO8JEkul9zW0fPKa/t2Hj57qrrp3OT0pjUFG9YuWLwoTfR1L7m7aq1tvdveP7593+kDZz8a72zW6wvT4q66pGDD+kKdVpzKH+LuP7gkubKq+e13D2/ac7Ky2fvAPpXA1J0H1dd3vLnp4K7DJQNDdk9t/eSYW29YmZ4WpdVqJ903LS3dz7yy+6m39vYMTHTrwqDTpceEXbYi94r1hRERQVM8ibu5e/WDg/bDR8pffefA3lMVXQPjDgoL9DNfsXLeXTetTkhQdPvTJUltbb2bNh/ZuudkT/+gIAgmo2FxXvJ/3bYmKNA68cF8RH//0L+f2/Hwyx9MMH5w6oKtlkd+9dncjDjvhg+tv+3n1S0dE3w6U6HRaBLCgz/3qbWXr1swO90Jt+FhZ9Gp6see3f7+sVKX5Bo5UulEMTY08OKFmVesL8xMjxVFjQ856WiyLEuS7O7Mv/DirkNFlQeKK9snW79r0sDUTZLk7u6Bg4dL39t5ovLDs4zBoM9Njbnl+hWpyVGT/gmHD5d/+9fPNHZ0Kx/Ooogo2lNSewoXDvnP6kXHpFQHpoIgCIKs1w/l5nbl5DsVTADXSJK5o82/+JTY0iK4T3gm42BCUldmjiyKk2Z8WpfLWlNlPXxA7OxSHu3NzbR0vMBUEARXdHTryosdAWPfrTF3ddjKSvSNDfLIaH2NRrBah6JjBpJT7SazktB5hNbltFVV+h09InZ2KN+lmGUEpudfWnzET754zaKFaT70br3IsvzkM+8/8sqOlk51g/4MOu1/bVj27a9dM/X3MDFZlmVBuOe7f993tGzqgamb7H7RD2k0gpK/ord3cMv244+/srOkrsWHM/FUAlM3WXa/94+2KHznXV39r7114F9v7G5o71LyxrNiwl967NtTDCMm4P5D3tx06G9Pb61oVF3u1k0jCOEB1h9+/pr1ly3wbpsBXV0Db7xz4Nl3DlQ1t4++9Z0SEfKP338hKjxweveYLMu1tW1/f3rrix+ue5OTGPXVu9avvihnuv8hwT7suPmzfzjbMPYoKres5Oiff/2m7Oxxr0ZUefm1fX95dmt9a6dJr89Pir75ymUXr85VMkJNIVmWu7sH9uw/+9q7Bw+X1PSOf51m1OtuWLfw059aExsb6t02fYaGhnfvPfOXJzcX1zYrPIBYTYYrVs675+Y1SUlTneg3KafTVVLa8I+ntm0/cnbQMTzmG1QYmLp5HWaVH6+efX7nr/+1qX9Uf9So0128MOMP/3u3ZrqPTLIsHzxU+r8PvlZa46nncPninB984/qw0IBp/4fe333q/x54VasV1y/Pu2bjoqTECIW7ZVLuHX7mTN1Lb+zdvO9Uy6jRrFMMTN08n6r601Bra8+/nt7+7837Bu3j3pWZFuEB1m99euM1ly9S8q7mjpHANC4k8Fc/vK0gL2l6378syyfP1H7z/idr2j4qTFT83m+UfXqTc3/9Ntzzq+p6zzk9IzrsmYe+ZjFP2yHdTZblvz+z7Q+PveO1fYqBqZv3UUsjTBLPCIL72H7gUNmjz2/fX1zlfdQbJTrI/6ffvHHV0qzp3S1usizU1bf98oFXtxyeqKSmXqtdkBb/hdvXrlC2wOnoPaPwV++O7Msrmv/48Ftbj56ddOdM3ddvu/S2G1aOWTxqy9bj3/jtM8M+3aRXzmYyXre24L9uWh0XN4PdCTeHw3nqdO1jz27fcbxsaNRZO8jPfO+Nqz97xzqFn5QP3LMo7v/lcy98cMS77eMUBqZu3j9Dxd+3N946+JvH32np7vX+/6dIFO0pKT2Fi4f8x47DziPfAlNBEASNRgoJ7l6+ciA8UlKS1nl/JJ7/Jmbo7Qk4edxUUiKM6tFNwJOWZmY75t6yWuMFpoIgyDZb14qVA+MtTjXmd1LZbjyXZ5eePSuMmg+BOUXBjwozTzNNl4xTeh1lJ7Ap0rjHa6g8oEzMPfpj5DHpXyHLwoFDpd++/8n7H3rtrOKwY9q5ewxq3/mWbcfv+/6jv31yU32borTUTcmL+8z9h0zxU5UFobm772u/efqer/z1zJk65X+aWl1dA08/t+OOr/3lF4+/XdbQMjotFT68rJr2PaZxf/vP3eLZc9P+DwlKxrZV1rb84/ntHR3qe2YfV1PT+r3//ffPHnm9vrVTEISoINv937v5qo0LrX4mBe9CKY1GExjot3F9wX33rM9OmqgupN3hfHrTvvt+9NhLr+7t7vaOmabObnfs2HXq09946L7/e+J0TZPyA0jf0PBz7x387Pcf+efT2zs61N3TUs7plM6crf/e/f++9Zt/e2tf0cCw93WXb7wOVkoOKU1NXXfe98D/PPza6LTUTSO4X8d7+xSN8Zvy/NI+tm3q3P+QzWy89rKF3/zyVSnJkUp2i0LuHZ6dHffj79186ZIc7+Zp4j4mqfpYZVl49oWdd3ztL4++uWum01K3MT7QC8jMnU1GvaiCT0+pMQfVerpv02r63vIYvI9ak/1TsiCUVzTd/+sXvvnLp/adrlR0bB/p/8wAjUbQiJN3rRwu14Ezld/4xVM//sWzZWWNCt60955R+P4Hh4b//OBbN33lz1uOnFG0c6bs3Z0n2scp+vTWtiPu6Q4zqnfI/sTbez/zvYefeXFXV9f0dyfcHA7XiZPV3/7JE3f998PvHjw9OM5ZWyMICj8p37i/FdP+T3j/DBX8E62tPV/9/mM/eODF5q6eaf+myQaDPSRsDqalUyLLYlt74NtvRmzb7NfeOvk67xrNxx6THWS0w8MBJcVhb75mKipSlZYKgiBbLP3hEXMwLZ2Yprc3cMvmsL07tUNjVR3x2oHKduO5dPahwOKT4W+/YSoqIi2d+whM8YkwMoly+wdF933vkc//5LH3j5VMUPl+7nC/8/aOvjffOXTnlx/45q+fOVxaM/VitXOTLMt7iiuv/+qfv/K9f2zecszpdI2eR6yWewc6na79B0r+5+fPXvPZ397/yOul9S0zUffqwjLkcG49UPzT379QWdUy3rTf8bj3alt77z//ve3zP3j0jV0n+idbxGOWna1r+elDr933/cdef+tgZ2ffFL9IkiS5XFJ3z8Ajj2++9Yt//uxPHz9UqqLg17lq27p+8dhb//X1v/314berqlvcdcS8n6SGLAuSJDtdUm/f4GP/2nLv1/56zZf+8ObeotHFnb3IsuB0SQ6ny/1wOl3uX5wk+b6v3CUU6hs6fvbrF6749G8OlFR7PwMXIPfH2tTc9dSzH1xx5y//95HXq1o6Zm4aPjBrZFmWJKl/wH74aPmPfvb0p776wMs7jk4wg2HO6h4Yen7robu/+9D3/ufJI8cqpqv7JEmS0+mqqm75xW9fXvepnz34ygcTlPqZdsW1zSdO1QyN6l00NXXtKCqftV5cVUvHTx969a5v/O3vj71bV9/udEnTcdaWnC5XR2ffw49tvvurf7np6w9sOnh60rP2HCHLgmtU58E5HZ2HpuauP/71jeu+8IfNh4r/U690Zo7G6dRVVAS99krE9vf82ttEl2vsgZAKybJGlvT9fcFFxyLfes3//e1i79h3L/5TaZxOw+nT0c8/E3Zwr3ZoSCNJU9qf7l0qSYbenpDjhyPefM22c4eme4yVITEHMSX//EuNC//+Z68qLEjxbvDJ0y/s/Odru1rGuSU7Hr1Oe/tlS75+35XeDTPjcz989MDxct+m5DucLlmW3UM2xrtROVJhU5ZlSZb7++3FZ+p27Dm1+3hZVXOH2gKvY1I7Jd891UUWZFGj0Yia8cY6yLLsrijkfuc9PYMniqo+2Ht6b1F5Q3v3pAunjikjOuyZv3997H9v+rzz3pGHn99e2ehdicxnokYTGWhbnp965WWF8+cluYdBuY33uX/Yv/fsPVmSe/oGT56s2bH31J4T5XVtXQp3YHJEyIO//EzE+EsN+Kyuvv3RZ7e/st0z3Sk7IeqLt1+ycrnSaXTKDTucd9z3QEnjxxb5GZNWFJOjQm+7Ytm6NflBQX7jVbn9qGqtJEuyXF7e+No7B7ceKG7s7PG6aEkMC/rD/Xep+lGrUnSq+k+PbTp0VkUSlxIZunxe6orFGfl5iVarSfxw9NQE9drcl5qSLEuSbLc7Xnp176Giit0nK6b3esZqMmQnRK1fmb9mVW5oiP+HBwfPl9z72R+SJMkdkkqyLEtSfWPnjp0ndxw8c7SszudL2RCrJSzAqtdpI0MC8jLiCualJCdH+vkZR3534/3o3DvKUwdNlt98+9D2Pac+KCqddAkgg067piDj1z+5w7thOhw+Uv6LR94oq/WUpLhsYdZ3v3JNaIi/9/OmbMe+4r89/u4lK/M+c8c677bp88vfvfzsdk8djxE+TMl3X5EKgqzRaCaoQel1FG3v6DtwqGTHvuJ9pys7J6zVOxPC/K1fu2f9lZcWejfMbUUnq3/z6NsnSmtjQwL+77u3zMtJ9H7GlJ0uqfvez5+uPWeJv2Nv/vxjz5iyqz/3u5oGzzk9LSr0iQe+rLzPo9yjz7//wBObvTb6MCXf6XRJkjzx8cr9Kxj5hg/ZHZWVzR/sPrXrSMmZ2ubxltKaQFSQ/4++ct2KxRneDdOkvrHjd397Y9vRs94NE9JrtcmRoSvmp65anpOZEWOxGD7sPU1S+NI9ZtNzipGl4uL6vQfO7Dx89kh5nfdTZ0tBSuyvfnxH/McL7Pzlobf//tqOmZ6PPyZ/kzEnKXrD6nmrV+YGBfr5cNZ2uaS6uvYdu0/uOHj2eEW9wk5FoJ/5rmsvuufWi70bppXTJf38ty++vPOYd8P4/M3G6OAAnVYbFmTNSYstmJeSlhbtbzOP7JnxfoySJEmSIMuyJEuSJG97v2jrzqL3j5f2z/DtCtlk6s2b15OX790wB5hraoL27fZlSv5YpLBQe1z8QGr6kJ/NU59UI8iacfu9Gll29/UFQdYOD9sa64011frqarVDSr1INlvHRauHoiaaGXa+BB497Hf61JhT8r3IOp0UETGUmNiVmulZ0Mm9PwX32NKxaWRJkD1XUDr7kK2u2lRWpm1tZUjpBYfAFOeT2sB0cHD4sSe2VNa1piZExMeG5WTHB4fYvJ8kCL29g2VlDZVVLRXVzZWNbSV1zZ19Y42onwK1gWlzS9fTz+9sae9JSQhPTIjIzIgJCBijOHdHR295eVN5ZVNVXWt5XUtZQ2vvqKXbP4EMOl12XER2cnRURFBsdEhiYsR49aSam7tKShsamzpKKhrL61uqWzp7xl8tASO0ohgZ5L8wIz4/K2FeXmLiqCKbfX1DZeWNp4trSiqbzlQ31rZ1Tbra2BwUHmBNiAhOjYvISIkOCbbNn59kNo+9BNOWLcfqGzsaWjqLSuuU5M5TFxMckJcckxATGh0ZFBcblp4WbRpnGfdDh8q6uvtKyhpLq5uqmtpr2z9KTKaRn9EQExKQFB2alhiZGBeen5c45sF2//6zjU2dFTUtJ0vriuuap+V2FJTwITA9ear6jU2Hhh3OxLjwtJSo5OSoMZcga2joqKxsKq1oqm1oL6lpqmhuvxB/7Lig+RCYPvHU9mOnqxNjw2Kjg/PzksZcQ9LhcJ49W19d01Ja0VTb3HGmurG5e3qyiTkr2GrJiItIjApNTowIDw3IyYkPDByj8+m2c+cpu91x7FRVQ0tXcXVj66jSybPPqNM9eP89SwpTdTpPJUGn03X1vb+paGz3eTDjdIkLDcxLjomPDomODI6LDctIjzYY9d5PEgRBEA7sL+nu6T9b1lBa01zV1F7f8Z88rMys10cF+ydFh6YmRCTFR+Rkx0VFBXs/SRCOH6+srmmprms7WVZ3uqbpgpjzd4GSbTZXaKgjJNRps9kjouxjrbykcblsrU2agQFTU4PY1SV290wxJ/0P5goOlgIDnSGhTptt2D9gKHCMr7cgCOKw3dpYpx0cNLS2im1tmr4+DT3kCxaBKc4ntYFpf//Q//vNC6/sOu7dMOvUBqZ19e2/+PMrE1fuBwBACR8C0/2HSv/46NtHSmu9G4A5xofA9Dd/evWJd/YNqx8lirnMoNP+9ru3rVmRbfwwi3x385HvP/BSP4MJAACzYtyB2QAAAAAAzDJRo9m4LG9BXuJIWipJ8qYdJ4aHicUBALOEwBQAAAAAMFdEBtmuv3JpcJB1ZEtdXfu+4kpqvwAAZg2BKQAAAABgTtBpxRvXL85IjRqpXioIwqtv7R8cYr0UAMDsITAFAAAAAMwJOYnRG9YtCDxnfdSBAfvWg8V25uMDAGYRgSkAAAAAYJppBMGo14UEWBNiQlMTI92PhOjQQJtFpx37OtTPZLzrxlUxkR9bfnr7B0WNHd2SLJ+7EQCAGTX2iQoAAAAAAN/otGJkSMCawsxv3bn+iV99/q1/fNv9+OcvP/eFGy/OSY42fbig0witqFm/NHtBbqLJ9FGT3e7Ysvvk4JDjY08FAGCGEZgCAAAAAKaNXqfNiI/8yh2X/eL7t95w7bLIyKCRpujo4Htuv/iHX7zmonlp5o9nprFhQVdcujAsNODcjSdP1xw8Wz3sZD4+AGBWEZgCAAAAAKaHVtSkx0V84bZ1N1y1xM/P6N0sCIIgzMtP+uynLl6Sm2zU69xbjDrdNWsLstNj9PqP1noSBGHT9mP9A/ZztwAAMAsITAEAAAAA0yPE33rVuoLLLp7n3fBx8/OT7rjmooyESFGjEQQhLzVm3aq84CDruc9pa+vZU1QxOMx8fADAbCMwBQAAAABMA1GjyU6NWbM0y7thLCuXZ61enBngZw60mm+6YmlCbJjXE158fW9LR7fMck8AgFlHYAoAAAAAmAZ+JkNmclRSYoR3wzjWLc+dlxG3flluYV6S2Ww4t6m5pWvL/tN9zMcHAJwPBKYAAAAAgGkQZPOLjwj23jq+rMzY69cvuunKpZERHy0M5fbq2wdqmzskhpcCAM4HAlMAAAAAwDTwsxhDgmzeWye0fu38vJwEr7WeGhs7dhwuYXgpAOB8ITAFAAAAAEwDi9ngtXCTb15952BZbbNTkrwbAACYFQSmAAAAAIBpYB929vUPeW9VqbyyadvB4t6Bqb4OAAA+IzDF+WE1GdJiwxfPS/EzG73bxqfTaefnJS3JTQ4LsGrF8/Pt9TebshIilyxIU/UGLBZjQV5yQWZCsM1P1f8IAMAIjUYTbLPkpsbMz0n0bptQWIht4byUnORof4tJ1Gi8m4E5wGzQJ0aGFOYmhYX4e7dNKDcrfvn81OiQAJ32Y3O6cV709A42Nnd6b1Wjta3nX89/UFHX6pKoXgoAOG80siwLgpBxybe9W4AZYNBpwwNtiXFhmUnReemx83OTwsL8tVoVAaLT6Tpb0rDvaOnp8oay6qb6ls7ewdmobWTU6SJD/JPiI7KTo/LT4+blJQUFWVVdcg4ODhefqdt/vKy4orG8urmxravfPuz9JAAAxmI26GPDg1ISI3KSo/Mz43OyEmw2k/eTJtTV1X/iVPXhk5XFFY2VdS0tHT1DDqf3k4BZp9OKITa/+JjQjKSovLSYeTmJsTEher3O+3kTqqxs3nu45GR5Q2llY01je1f/oPczMFtC/P3uvnbl5/7rEu8GZTo7+156c/8/X9/V2tnr3QYAwCwiMMVs0IpioJ85Lio4MyU6Ozl6QW5SYkK4waCuK3wuSZLb2ntOnKw6WVpXXNFYUdPS1NE97HR5P2/KtKIYYvNLiAnJSo3JTo4uyEuKjQ1VlfB6cTpdTc1dJ05VnyyrO1PRWFnb0trV53BN/zsHAPwH0IliRJAtMS48Jy0mJzl6QX5yRESg95PUsNsdNbWtJ4prTpbVl1Q2VtW3dfYOuKgSiFknajQ2szEmIjg9KTI7JWZeVnxaSrSfn4qJR6P19AwWnawqKq09Vd5QXtVc39rJXYHZp9OKly7L/d4XroqK9F71flKdnX1vvHfkX6/uqm/tdF+lAgBwvhCYYjYEWMzXrF2wbnlObna81Wr2bp4Ch8NVU9u6a/+ZFzcdKKlv8W6eshCr5bYrly0vTM/Jjjca9d7NUzA0NFxZ1bJ1V9Hr245Wt3R4NwMAIAgRAbYv3XFJflZ8Vmacd9vU9PYOlpQ1vLnlyOZ9p9q6+7ybgRnmZzSsXphx9brCvOz40FB1c/An1djYcehY+ZOv7DpeUe/dhpkXGxb06RtW3Xj1MlXDIzo7+97YfOSJ13fVtZCWAgDOP98HygHKWU2Gi1fkLF2cMb1pqSAIer02JTny4pW5cRHB3m3Twd9iuvySgoIFKdOblgqCYDIZsjJjVy7JilRZqAsA8MkRYrPcct2KaU9LBUGw2cyFC1IWz08Jslq824CZZzLoC/OSL16VO+1pqSAIUVHBGy5ZkBYX4d2AWdHU0f3u7pMHj5YPDysd4Vte2fTsa3tISwEAcweBKQAAAABgejhd0vGzNY+/+P7uA2f7+ydZbKClpXv7zpOPPLXtX6/tqm3uIC0FAMwRBKYAAAAAgGkzOOw4UFT50DNbn3p55+59Z+rq271Gm7a29Rw+Wv7apoOPPLPtj4+/8/buE529A+c+AQCA84sappgN/mbjxctz42JCvBumSU/PwK79Zyoa27wbpizQz3zFugVBgVbvhmnS3NK151BJfVuXdwMAAIIQ5u93y7UrvLdOn7LyxgNFFR09/d4NwAyzGPSL8pPzshO8G6aJ5JLe33XqdHWjdwNml7/FlBQdmhQfHh4eeG5J09bW7uqa1pqm9rbuvplYuBUAgCkiMAUAAAAAAAAAD6bkAw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BCYAgAAAAAAAIAHgSkAAAAAAAAAeGhkWRYEIe3Gn3m3AAAAAAAAAMAnjCcw9X/0mHcLAAAAAAAAAHzCeAJTy/MV3i0AAAAAAAAA8AlDDV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CAwBQAAAAAAAAAPAlMAAAAAAAAA8Pj/bpOAVBX7f1kAAAAASUVORK5CYII="/>
          <p:cNvSpPr>
            <a:spLocks noChangeAspect="1" noChangeArrowheads="1"/>
          </p:cNvSpPr>
          <p:nvPr/>
        </p:nvSpPr>
        <p:spPr bwMode="auto">
          <a:xfrm>
            <a:off x="376238" y="2897188"/>
            <a:ext cx="1390650" cy="7143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sz="1050"/>
          </a:p>
        </p:txBody>
      </p:sp>
      <p:pic>
        <p:nvPicPr>
          <p:cNvPr id="9" name="Picture 8"/>
          <p:cNvPicPr>
            <a:picLocks noChangeAspect="1"/>
          </p:cNvPicPr>
          <p:nvPr/>
        </p:nvPicPr>
        <p:blipFill rotWithShape="1">
          <a:blip r:embed="rId4"/>
          <a:srcRect l="61929" t="48785" r="26698" b="36150"/>
          <a:stretch/>
        </p:blipFill>
        <p:spPr>
          <a:xfrm>
            <a:off x="7732293" y="2897188"/>
            <a:ext cx="3352801" cy="1907097"/>
          </a:xfrm>
          <a:prstGeom prst="rect">
            <a:avLst/>
          </a:prstGeom>
        </p:spPr>
      </p:pic>
    </p:spTree>
    <p:extLst>
      <p:ext uri="{BB962C8B-B14F-4D97-AF65-F5344CB8AC3E}">
        <p14:creationId xmlns:p14="http://schemas.microsoft.com/office/powerpoint/2010/main" val="3609180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Peake - BTA Staff</dc:creator>
  <cp:lastModifiedBy> C Peake - BTA Staff</cp:lastModifiedBy>
  <cp:revision>1</cp:revision>
  <dcterms:created xsi:type="dcterms:W3CDTF">2026-03-25T08:29:46Z</dcterms:created>
  <dcterms:modified xsi:type="dcterms:W3CDTF">2026-03-25T08:30:02Z</dcterms:modified>
</cp:coreProperties>
</file>